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71" r:id="rId4"/>
    <p:sldId id="270" r:id="rId5"/>
    <p:sldId id="261" r:id="rId6"/>
    <p:sldId id="268" r:id="rId7"/>
    <p:sldId id="259" r:id="rId8"/>
    <p:sldId id="263" r:id="rId9"/>
    <p:sldId id="265" r:id="rId10"/>
    <p:sldId id="267" r:id="rId11"/>
    <p:sldId id="257" r:id="rId12"/>
    <p:sldId id="258" r:id="rId13"/>
    <p:sldId id="272" r:id="rId14"/>
    <p:sldId id="269" r:id="rId15"/>
    <p:sldId id="273" r:id="rId16"/>
    <p:sldId id="262"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le 1"/>
          <p:cNvSpPr txBox="1">
            <a:spLocks noGrp="1"/>
          </p:cNvSpPr>
          <p:nvPr>
            <p:ph type="ctrTitle"/>
          </p:nvPr>
        </p:nvSpPr>
        <p:spPr>
          <a:xfrm>
            <a:off x="684208" y="685800"/>
            <a:ext cx="8001000" cy="2971800"/>
          </a:xfrm>
        </p:spPr>
        <p:txBody>
          <a:bodyPr anchor="b"/>
          <a:lstStyle>
            <a:lvl1pPr>
              <a:defRPr sz="4800"/>
            </a:lvl1pPr>
          </a:lstStyle>
          <a:p>
            <a:pPr lvl="0"/>
            <a:r>
              <a:rPr lang="it-IT"/>
              <a:t>Fare clic per modificare lo stile del titolo dello schema</a:t>
            </a:r>
            <a:endParaRPr lang="en-US"/>
          </a:p>
        </p:txBody>
      </p:sp>
      <p:sp>
        <p:nvSpPr>
          <p:cNvPr id="3" name="Subtitle 2"/>
          <p:cNvSpPr txBox="1">
            <a:spLocks noGrp="1"/>
          </p:cNvSpPr>
          <p:nvPr>
            <p:ph type="subTitle" idx="1"/>
          </p:nvPr>
        </p:nvSpPr>
        <p:spPr>
          <a:xfrm>
            <a:off x="684208" y="3843863"/>
            <a:ext cx="6400800" cy="1947333"/>
          </a:xfrm>
        </p:spPr>
        <p:txBody>
          <a:bodyPr anchor="t"/>
          <a:lstStyle>
            <a:lvl1pPr marL="0" indent="0">
              <a:buNone/>
              <a:defRPr sz="2100"/>
            </a:lvl1pPr>
          </a:lstStyle>
          <a:p>
            <a:pPr lvl="0"/>
            <a:r>
              <a:rPr lang="it-IT"/>
              <a:t>Fare clic per modificare lo stile del sottotitolo dello schema</a:t>
            </a:r>
            <a:endParaRPr lang="en-US"/>
          </a:p>
        </p:txBody>
      </p:sp>
      <p:sp>
        <p:nvSpPr>
          <p:cNvPr id="4" name="Date Placeholder 3"/>
          <p:cNvSpPr txBox="1">
            <a:spLocks noGrp="1"/>
          </p:cNvSpPr>
          <p:nvPr>
            <p:ph type="dt" sz="half" idx="7"/>
          </p:nvPr>
        </p:nvSpPr>
        <p:spPr/>
        <p:txBody>
          <a:bodyPr/>
          <a:lstStyle>
            <a:lvl1pPr>
              <a:defRPr/>
            </a:lvl1pPr>
          </a:lstStyle>
          <a:p>
            <a:pPr lvl="0"/>
            <a:fld id="{4F7CE11C-3DCF-487B-9154-CEA638EBDC8E}" type="datetime1">
              <a:rPr lang="it-IT"/>
              <a:pPr lvl="0"/>
              <a:t>03/05/2024</a:t>
            </a:fld>
            <a:endParaRPr lang="it-IT"/>
          </a:p>
        </p:txBody>
      </p:sp>
      <p:sp>
        <p:nvSpPr>
          <p:cNvPr id="5" name="Footer Placeholder 4"/>
          <p:cNvSpPr txBox="1">
            <a:spLocks noGrp="1"/>
          </p:cNvSpPr>
          <p:nvPr>
            <p:ph type="ftr" sz="quarter" idx="9"/>
          </p:nvPr>
        </p:nvSpPr>
        <p:spPr/>
        <p:txBody>
          <a:bodyPr/>
          <a:lstStyle>
            <a:lvl1pPr>
              <a:defRPr/>
            </a:lvl1pPr>
          </a:lstStyle>
          <a:p>
            <a:pPr lvl="0"/>
            <a:endParaRPr lang="it-IT"/>
          </a:p>
        </p:txBody>
      </p:sp>
      <p:sp>
        <p:nvSpPr>
          <p:cNvPr id="6" name="Slide Number Placeholder 5"/>
          <p:cNvSpPr txBox="1">
            <a:spLocks noGrp="1"/>
          </p:cNvSpPr>
          <p:nvPr>
            <p:ph type="sldNum" sz="quarter" idx="8"/>
          </p:nvPr>
        </p:nvSpPr>
        <p:spPr/>
        <p:txBody>
          <a:bodyPr/>
          <a:lstStyle>
            <a:lvl1pPr>
              <a:defRPr/>
            </a:lvl1pPr>
          </a:lstStyle>
          <a:p>
            <a:pPr lvl="0"/>
            <a:fld id="{298ED2A9-FB1F-4CF9-B567-4921FBA4C17F}" type="slidenum">
              <a:t>‹N›</a:t>
            </a:fld>
            <a:endParaRPr lang="it-IT"/>
          </a:p>
        </p:txBody>
      </p:sp>
      <p:cxnSp>
        <p:nvCxnSpPr>
          <p:cNvPr id="7" name="Straight Connector 15"/>
          <p:cNvCxnSpPr/>
          <p:nvPr/>
        </p:nvCxnSpPr>
        <p:spPr>
          <a:xfrm flipH="1">
            <a:off x="8228008" y="8467"/>
            <a:ext cx="3810003" cy="3810003"/>
          </a:xfrm>
          <a:prstGeom prst="straightConnector1">
            <a:avLst/>
          </a:prstGeom>
          <a:noFill/>
          <a:ln w="12701" cap="rnd">
            <a:solidFill>
              <a:srgbClr val="FFFFFF"/>
            </a:solidFill>
            <a:prstDash val="solid"/>
            <a:miter/>
          </a:ln>
        </p:spPr>
      </p:cxnSp>
      <p:cxnSp>
        <p:nvCxnSpPr>
          <p:cNvPr id="8" name="Straight Connector 16"/>
          <p:cNvCxnSpPr/>
          <p:nvPr/>
        </p:nvCxnSpPr>
        <p:spPr>
          <a:xfrm flipH="1">
            <a:off x="6108173" y="91540"/>
            <a:ext cx="6080650" cy="6080660"/>
          </a:xfrm>
          <a:prstGeom prst="straightConnector1">
            <a:avLst/>
          </a:prstGeom>
          <a:noFill/>
          <a:ln w="12701" cap="rnd">
            <a:solidFill>
              <a:srgbClr val="FFFFFF"/>
            </a:solidFill>
            <a:prstDash val="solid"/>
            <a:miter/>
          </a:ln>
        </p:spPr>
      </p:cxnSp>
      <p:cxnSp>
        <p:nvCxnSpPr>
          <p:cNvPr id="9" name="Straight Connector 18"/>
          <p:cNvCxnSpPr/>
          <p:nvPr/>
        </p:nvCxnSpPr>
        <p:spPr>
          <a:xfrm flipH="1">
            <a:off x="7235820" y="228600"/>
            <a:ext cx="4953003" cy="4953003"/>
          </a:xfrm>
          <a:prstGeom prst="straightConnector1">
            <a:avLst/>
          </a:prstGeom>
          <a:noFill/>
          <a:ln w="12701" cap="rnd">
            <a:solidFill>
              <a:srgbClr val="FFFFFF"/>
            </a:solidFill>
            <a:prstDash val="solid"/>
            <a:miter/>
          </a:ln>
        </p:spPr>
      </p:cxnSp>
      <p:cxnSp>
        <p:nvCxnSpPr>
          <p:cNvPr id="10" name="Straight Connector 20"/>
          <p:cNvCxnSpPr/>
          <p:nvPr/>
        </p:nvCxnSpPr>
        <p:spPr>
          <a:xfrm flipH="1">
            <a:off x="7335838" y="32278"/>
            <a:ext cx="4852985" cy="4852986"/>
          </a:xfrm>
          <a:prstGeom prst="straightConnector1">
            <a:avLst/>
          </a:prstGeom>
          <a:noFill/>
          <a:ln w="31747" cap="rnd">
            <a:solidFill>
              <a:srgbClr val="FFFFFF"/>
            </a:solidFill>
            <a:prstDash val="solid"/>
            <a:miter/>
          </a:ln>
        </p:spPr>
      </p:cxnSp>
      <p:cxnSp>
        <p:nvCxnSpPr>
          <p:cNvPr id="11" name="Straight Connector 22"/>
          <p:cNvCxnSpPr/>
          <p:nvPr/>
        </p:nvCxnSpPr>
        <p:spPr>
          <a:xfrm flipH="1">
            <a:off x="7845423" y="609603"/>
            <a:ext cx="4343400" cy="4343400"/>
          </a:xfrm>
          <a:prstGeom prst="straightConnector1">
            <a:avLst/>
          </a:prstGeom>
          <a:noFill/>
          <a:ln w="31747" cap="rnd">
            <a:solidFill>
              <a:srgbClr val="FFFFFF"/>
            </a:solidFill>
            <a:prstDash val="solid"/>
            <a:miter/>
          </a:ln>
        </p:spPr>
      </p:cxnSp>
    </p:spTree>
    <p:extLst>
      <p:ext uri="{BB962C8B-B14F-4D97-AF65-F5344CB8AC3E}">
        <p14:creationId xmlns:p14="http://schemas.microsoft.com/office/powerpoint/2010/main" val="1054719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it-IT"/>
              <a:t>Fare clic per modificare lo stile del titolo dello schema</a:t>
            </a:r>
            <a:endParaRPr lang="en-US"/>
          </a:p>
        </p:txBody>
      </p:sp>
      <p:sp>
        <p:nvSpPr>
          <p:cNvPr id="3" name="Picture Placeholder 2"/>
          <p:cNvSpPr txBox="1">
            <a:spLocks noGrp="1"/>
          </p:cNvSpPr>
          <p:nvPr>
            <p:ph type="pic" idx="4294967295"/>
          </p:nvPr>
        </p:nvSpPr>
        <p:spPr>
          <a:xfrm>
            <a:off x="685800" y="533396"/>
            <a:ext cx="10818815" cy="3124203"/>
          </a:xfrm>
          <a:ln w="15873">
            <a:solidFill>
              <a:srgbClr val="FFFFFF">
                <a:alpha val="40000"/>
              </a:srgbClr>
            </a:solidFill>
            <a:prstDash val="solid"/>
          </a:ln>
        </p:spPr>
        <p:txBody>
          <a:bodyPr anchor="t" anchorCtr="1"/>
          <a:lstStyle>
            <a:lvl1pPr marL="0" indent="0" algn="ctr">
              <a:spcBef>
                <a:spcPts val="400"/>
              </a:spcBef>
              <a:buNone/>
              <a:defRPr sz="1600"/>
            </a:lvl1pPr>
          </a:lstStyle>
          <a:p>
            <a:pPr lvl="0"/>
            <a:r>
              <a:rPr lang="it-IT"/>
              <a:t>Fare clic sull'icona per inserire un'immagine</a:t>
            </a:r>
            <a:endParaRPr lang="en-US"/>
          </a:p>
        </p:txBody>
      </p:sp>
      <p:sp>
        <p:nvSpPr>
          <p:cNvPr id="4" name="Text Placeholder 9"/>
          <p:cNvSpPr txBox="1">
            <a:spLocks noGrp="1"/>
          </p:cNvSpPr>
          <p:nvPr>
            <p:ph type="body" idx="4294967295"/>
          </p:nvPr>
        </p:nvSpPr>
        <p:spPr>
          <a:xfrm>
            <a:off x="914400" y="3843863"/>
            <a:ext cx="8304205" cy="457200"/>
          </a:xfrm>
        </p:spPr>
        <p:txBody>
          <a:bodyPr anchor="t"/>
          <a:lstStyle>
            <a:lvl1pPr marL="0" indent="0">
              <a:spcBef>
                <a:spcPts val="400"/>
              </a:spcBef>
              <a:buNone/>
              <a:defRPr sz="1600"/>
            </a:lvl1pPr>
          </a:lstStyle>
          <a:p>
            <a:pPr lvl="0"/>
            <a:r>
              <a:rPr lang="it-IT"/>
              <a:t>Fare clic per modificare gli stili del testo dello schema</a:t>
            </a:r>
          </a:p>
        </p:txBody>
      </p:sp>
      <p:sp>
        <p:nvSpPr>
          <p:cNvPr id="5" name="Date Placeholder 2"/>
          <p:cNvSpPr txBox="1">
            <a:spLocks noGrp="1"/>
          </p:cNvSpPr>
          <p:nvPr>
            <p:ph type="dt" sz="half" idx="7"/>
          </p:nvPr>
        </p:nvSpPr>
        <p:spPr/>
        <p:txBody>
          <a:bodyPr/>
          <a:lstStyle>
            <a:lvl1pPr>
              <a:defRPr/>
            </a:lvl1pPr>
          </a:lstStyle>
          <a:p>
            <a:pPr lvl="0"/>
            <a:fld id="{82ACFED6-846A-4E8E-A040-CD56AD880AB6}" type="datetime1">
              <a:rPr lang="it-IT"/>
              <a:pPr lvl="0"/>
              <a:t>03/05/2024</a:t>
            </a:fld>
            <a:endParaRPr lang="it-IT"/>
          </a:p>
        </p:txBody>
      </p:sp>
      <p:sp>
        <p:nvSpPr>
          <p:cNvPr id="6" name="Footer Placeholder 3"/>
          <p:cNvSpPr txBox="1">
            <a:spLocks noGrp="1"/>
          </p:cNvSpPr>
          <p:nvPr>
            <p:ph type="ftr" sz="quarter" idx="9"/>
          </p:nvPr>
        </p:nvSpPr>
        <p:spPr/>
        <p:txBody>
          <a:bodyPr/>
          <a:lstStyle>
            <a:lvl1pPr>
              <a:defRPr/>
            </a:lvl1pPr>
          </a:lstStyle>
          <a:p>
            <a:pPr lvl="0"/>
            <a:endParaRPr lang="it-IT"/>
          </a:p>
        </p:txBody>
      </p:sp>
      <p:sp>
        <p:nvSpPr>
          <p:cNvPr id="7" name="Slide Number Placeholder 4"/>
          <p:cNvSpPr txBox="1">
            <a:spLocks noGrp="1"/>
          </p:cNvSpPr>
          <p:nvPr>
            <p:ph type="sldNum" sz="quarter" idx="8"/>
          </p:nvPr>
        </p:nvSpPr>
        <p:spPr/>
        <p:txBody>
          <a:bodyPr/>
          <a:lstStyle>
            <a:lvl1pPr>
              <a:defRPr/>
            </a:lvl1pPr>
          </a:lstStyle>
          <a:p>
            <a:pPr lvl="0"/>
            <a:fld id="{79F52FEA-0833-466A-AE6E-DC950C505AA5}" type="slidenum">
              <a:t>‹N›</a:t>
            </a:fld>
            <a:endParaRPr lang="it-IT"/>
          </a:p>
        </p:txBody>
      </p:sp>
    </p:spTree>
    <p:extLst>
      <p:ext uri="{BB962C8B-B14F-4D97-AF65-F5344CB8AC3E}">
        <p14:creationId xmlns:p14="http://schemas.microsoft.com/office/powerpoint/2010/main" val="3272194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txBox="1">
            <a:spLocks noGrp="1"/>
          </p:cNvSpPr>
          <p:nvPr>
            <p:ph type="title"/>
          </p:nvPr>
        </p:nvSpPr>
        <p:spPr>
          <a:xfrm>
            <a:off x="684208" y="685800"/>
            <a:ext cx="10058400" cy="2743200"/>
          </a:xfrm>
        </p:spPr>
        <p:txBody>
          <a:bodyPr/>
          <a:lstStyle>
            <a:lvl1pPr>
              <a:defRPr sz="3200"/>
            </a:lvl1pPr>
          </a:lstStyle>
          <a:p>
            <a:pPr lvl="0"/>
            <a:r>
              <a:rPr lang="it-IT"/>
              <a:t>Fare clic per modificare lo stile del titolo dello schema</a:t>
            </a:r>
            <a:endParaRPr lang="en-US"/>
          </a:p>
        </p:txBody>
      </p:sp>
      <p:sp>
        <p:nvSpPr>
          <p:cNvPr id="3" name="Text Placeholder 2"/>
          <p:cNvSpPr txBox="1">
            <a:spLocks noGrp="1"/>
          </p:cNvSpPr>
          <p:nvPr>
            <p:ph type="body" idx="4294967295"/>
          </p:nvPr>
        </p:nvSpPr>
        <p:spPr>
          <a:xfrm>
            <a:off x="684208" y="4114800"/>
            <a:ext cx="8535988" cy="1879604"/>
          </a:xfrm>
        </p:spPr>
        <p:txBody>
          <a:bodyPr/>
          <a:lstStyle>
            <a:lvl1pPr marL="0" indent="0">
              <a:buNone/>
              <a:defRPr/>
            </a:lvl1pPr>
          </a:lstStyle>
          <a:p>
            <a:pPr lvl="0"/>
            <a:r>
              <a:rPr lang="it-IT"/>
              <a:t>Fare clic per modificare gli stili del testo dello schema</a:t>
            </a:r>
          </a:p>
        </p:txBody>
      </p:sp>
      <p:sp>
        <p:nvSpPr>
          <p:cNvPr id="4" name="Date Placeholder 3"/>
          <p:cNvSpPr txBox="1">
            <a:spLocks noGrp="1"/>
          </p:cNvSpPr>
          <p:nvPr>
            <p:ph type="dt" sz="half" idx="7"/>
          </p:nvPr>
        </p:nvSpPr>
        <p:spPr/>
        <p:txBody>
          <a:bodyPr/>
          <a:lstStyle>
            <a:lvl1pPr>
              <a:defRPr/>
            </a:lvl1pPr>
          </a:lstStyle>
          <a:p>
            <a:pPr lvl="0"/>
            <a:fld id="{F0E59F75-65BC-48C3-BB35-C266E66140B8}" type="datetime1">
              <a:rPr lang="it-IT"/>
              <a:pPr lvl="0"/>
              <a:t>03/05/2024</a:t>
            </a:fld>
            <a:endParaRPr lang="it-IT"/>
          </a:p>
        </p:txBody>
      </p:sp>
      <p:sp>
        <p:nvSpPr>
          <p:cNvPr id="5" name="Footer Placeholder 4"/>
          <p:cNvSpPr txBox="1">
            <a:spLocks noGrp="1"/>
          </p:cNvSpPr>
          <p:nvPr>
            <p:ph type="ftr" sz="quarter" idx="9"/>
          </p:nvPr>
        </p:nvSpPr>
        <p:spPr/>
        <p:txBody>
          <a:bodyPr/>
          <a:lstStyle>
            <a:lvl1pPr>
              <a:defRPr/>
            </a:lvl1pPr>
          </a:lstStyle>
          <a:p>
            <a:pPr lvl="0"/>
            <a:endParaRPr lang="it-IT"/>
          </a:p>
        </p:txBody>
      </p:sp>
      <p:sp>
        <p:nvSpPr>
          <p:cNvPr id="6" name="Slide Number Placeholder 5"/>
          <p:cNvSpPr txBox="1">
            <a:spLocks noGrp="1"/>
          </p:cNvSpPr>
          <p:nvPr>
            <p:ph type="sldNum" sz="quarter" idx="8"/>
          </p:nvPr>
        </p:nvSpPr>
        <p:spPr/>
        <p:txBody>
          <a:bodyPr/>
          <a:lstStyle>
            <a:lvl1pPr>
              <a:defRPr/>
            </a:lvl1pPr>
          </a:lstStyle>
          <a:p>
            <a:pPr lvl="0"/>
            <a:fld id="{B61BD79E-CB64-4643-91BA-9D4D60869471}" type="slidenum">
              <a:t>‹N›</a:t>
            </a:fld>
            <a:endParaRPr lang="it-IT"/>
          </a:p>
        </p:txBody>
      </p:sp>
    </p:spTree>
    <p:extLst>
      <p:ext uri="{BB962C8B-B14F-4D97-AF65-F5344CB8AC3E}">
        <p14:creationId xmlns:p14="http://schemas.microsoft.com/office/powerpoint/2010/main" val="2622038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txBox="1">
            <a:spLocks noGrp="1"/>
          </p:cNvSpPr>
          <p:nvPr>
            <p:ph type="title"/>
          </p:nvPr>
        </p:nvSpPr>
        <p:spPr>
          <a:xfrm>
            <a:off x="1141408" y="685800"/>
            <a:ext cx="9144000" cy="2743200"/>
          </a:xfrm>
        </p:spPr>
        <p:txBody>
          <a:bodyPr/>
          <a:lstStyle>
            <a:lvl1pPr>
              <a:defRPr sz="3200"/>
            </a:lvl1pPr>
          </a:lstStyle>
          <a:p>
            <a:pPr lvl="0"/>
            <a:r>
              <a:rPr lang="it-IT"/>
              <a:t>Fare clic per modificare lo stile del titolo dello schema</a:t>
            </a:r>
            <a:endParaRPr lang="en-US"/>
          </a:p>
        </p:txBody>
      </p:sp>
      <p:sp>
        <p:nvSpPr>
          <p:cNvPr id="3" name="Text Placeholder 9"/>
          <p:cNvSpPr txBox="1">
            <a:spLocks noGrp="1"/>
          </p:cNvSpPr>
          <p:nvPr>
            <p:ph type="body" idx="4294967295"/>
          </p:nvPr>
        </p:nvSpPr>
        <p:spPr>
          <a:xfrm>
            <a:off x="1446215" y="3429000"/>
            <a:ext cx="8534396" cy="381003"/>
          </a:xfrm>
        </p:spPr>
        <p:txBody>
          <a:bodyPr/>
          <a:lstStyle>
            <a:lvl1pPr marL="0" indent="0">
              <a:buNone/>
              <a:defRPr/>
            </a:lvl1pPr>
          </a:lstStyle>
          <a:p>
            <a:pPr lvl="0"/>
            <a:r>
              <a:rPr lang="it-IT"/>
              <a:t>Fare clic per modificare gli stili del testo dello schema</a:t>
            </a:r>
          </a:p>
        </p:txBody>
      </p:sp>
      <p:sp>
        <p:nvSpPr>
          <p:cNvPr id="4" name="Text Placeholder 2"/>
          <p:cNvSpPr txBox="1">
            <a:spLocks noGrp="1"/>
          </p:cNvSpPr>
          <p:nvPr>
            <p:ph type="body" idx="4294967295"/>
          </p:nvPr>
        </p:nvSpPr>
        <p:spPr>
          <a:xfrm>
            <a:off x="684208" y="4301063"/>
            <a:ext cx="8534396" cy="1684864"/>
          </a:xfrm>
        </p:spPr>
        <p:txBody>
          <a:bodyPr/>
          <a:lstStyle>
            <a:lvl1pPr marL="0" indent="0">
              <a:buNone/>
              <a:defRPr/>
            </a:lvl1pPr>
          </a:lstStyle>
          <a:p>
            <a:pPr lvl="0"/>
            <a:r>
              <a:rPr lang="it-IT"/>
              <a:t>Fare clic per modificare gli stili del testo dello schema</a:t>
            </a:r>
          </a:p>
        </p:txBody>
      </p:sp>
      <p:sp>
        <p:nvSpPr>
          <p:cNvPr id="5" name="Date Placeholder 3"/>
          <p:cNvSpPr txBox="1">
            <a:spLocks noGrp="1"/>
          </p:cNvSpPr>
          <p:nvPr>
            <p:ph type="dt" sz="half" idx="7"/>
          </p:nvPr>
        </p:nvSpPr>
        <p:spPr/>
        <p:txBody>
          <a:bodyPr/>
          <a:lstStyle>
            <a:lvl1pPr>
              <a:defRPr/>
            </a:lvl1pPr>
          </a:lstStyle>
          <a:p>
            <a:pPr lvl="0"/>
            <a:fld id="{9AD0B0A2-33F9-4DC2-89AC-BC433A6C2DE0}" type="datetime1">
              <a:rPr lang="it-IT"/>
              <a:pPr lvl="0"/>
              <a:t>03/05/2024</a:t>
            </a:fld>
            <a:endParaRPr lang="it-IT"/>
          </a:p>
        </p:txBody>
      </p:sp>
      <p:sp>
        <p:nvSpPr>
          <p:cNvPr id="6" name="Footer Placeholder 4"/>
          <p:cNvSpPr txBox="1">
            <a:spLocks noGrp="1"/>
          </p:cNvSpPr>
          <p:nvPr>
            <p:ph type="ftr" sz="quarter" idx="9"/>
          </p:nvPr>
        </p:nvSpPr>
        <p:spPr/>
        <p:txBody>
          <a:bodyPr/>
          <a:lstStyle>
            <a:lvl1pPr>
              <a:defRPr/>
            </a:lvl1pPr>
          </a:lstStyle>
          <a:p>
            <a:pPr lvl="0"/>
            <a:endParaRPr lang="it-IT"/>
          </a:p>
        </p:txBody>
      </p:sp>
      <p:sp>
        <p:nvSpPr>
          <p:cNvPr id="7" name="Slide Number Placeholder 5"/>
          <p:cNvSpPr txBox="1">
            <a:spLocks noGrp="1"/>
          </p:cNvSpPr>
          <p:nvPr>
            <p:ph type="sldNum" sz="quarter" idx="8"/>
          </p:nvPr>
        </p:nvSpPr>
        <p:spPr/>
        <p:txBody>
          <a:bodyPr/>
          <a:lstStyle>
            <a:lvl1pPr>
              <a:defRPr/>
            </a:lvl1pPr>
          </a:lstStyle>
          <a:p>
            <a:pPr lvl="0"/>
            <a:fld id="{3847642E-AA5F-42DA-B778-A4EEFD79AA0A}" type="slidenum">
              <a:t>‹N›</a:t>
            </a:fld>
            <a:endParaRPr lang="it-IT"/>
          </a:p>
        </p:txBody>
      </p:sp>
      <p:sp>
        <p:nvSpPr>
          <p:cNvPr id="8" name="TextBox 13"/>
          <p:cNvSpPr txBox="1"/>
          <p:nvPr/>
        </p:nvSpPr>
        <p:spPr>
          <a:xfrm>
            <a:off x="531815" y="812224"/>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FFFFFF"/>
                </a:solidFill>
                <a:uFillTx/>
                <a:latin typeface="Century Gothic"/>
              </a:rPr>
              <a:t>“</a:t>
            </a:r>
          </a:p>
        </p:txBody>
      </p:sp>
      <p:sp>
        <p:nvSpPr>
          <p:cNvPr id="9" name="TextBox 14"/>
          <p:cNvSpPr txBox="1"/>
          <p:nvPr/>
        </p:nvSpPr>
        <p:spPr>
          <a:xfrm>
            <a:off x="10285408" y="2768602"/>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FFFFFF"/>
                </a:solidFill>
                <a:uFillTx/>
                <a:latin typeface="Century Gothic"/>
              </a:rPr>
              <a:t>”</a:t>
            </a:r>
          </a:p>
        </p:txBody>
      </p:sp>
    </p:spTree>
    <p:extLst>
      <p:ext uri="{BB962C8B-B14F-4D97-AF65-F5344CB8AC3E}">
        <p14:creationId xmlns:p14="http://schemas.microsoft.com/office/powerpoint/2010/main" val="1575017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txBox="1">
            <a:spLocks noGrp="1"/>
          </p:cNvSpPr>
          <p:nvPr>
            <p:ph type="title"/>
          </p:nvPr>
        </p:nvSpPr>
        <p:spPr>
          <a:xfrm>
            <a:off x="684208" y="3429000"/>
            <a:ext cx="8534396" cy="1697400"/>
          </a:xfrm>
        </p:spPr>
        <p:txBody>
          <a:bodyPr anchor="b"/>
          <a:lstStyle>
            <a:lvl1pPr>
              <a:defRPr sz="3200"/>
            </a:lvl1pPr>
          </a:lstStyle>
          <a:p>
            <a:pPr lvl="0"/>
            <a:r>
              <a:rPr lang="it-IT"/>
              <a:t>Fare clic per modificare lo stile del titolo dello schema</a:t>
            </a:r>
            <a:endParaRPr lang="en-US"/>
          </a:p>
        </p:txBody>
      </p:sp>
      <p:sp>
        <p:nvSpPr>
          <p:cNvPr id="3" name="Text Placeholder 2"/>
          <p:cNvSpPr txBox="1">
            <a:spLocks noGrp="1"/>
          </p:cNvSpPr>
          <p:nvPr>
            <p:ph type="body" idx="4294967295"/>
          </p:nvPr>
        </p:nvSpPr>
        <p:spPr>
          <a:xfrm>
            <a:off x="684208" y="5132984"/>
            <a:ext cx="8535988" cy="860395"/>
          </a:xfrm>
        </p:spPr>
        <p:txBody>
          <a:bodyPr anchor="t"/>
          <a:lstStyle>
            <a:lvl1pPr marL="0" indent="0">
              <a:buNone/>
              <a:defRPr/>
            </a:lvl1pPr>
          </a:lstStyle>
          <a:p>
            <a:pPr lvl="0"/>
            <a:r>
              <a:rPr lang="it-IT"/>
              <a:t>Fare clic per modificare gli stili del testo dello schema</a:t>
            </a:r>
          </a:p>
        </p:txBody>
      </p:sp>
      <p:sp>
        <p:nvSpPr>
          <p:cNvPr id="4" name="Date Placeholder 3"/>
          <p:cNvSpPr txBox="1">
            <a:spLocks noGrp="1"/>
          </p:cNvSpPr>
          <p:nvPr>
            <p:ph type="dt" sz="half" idx="7"/>
          </p:nvPr>
        </p:nvSpPr>
        <p:spPr/>
        <p:txBody>
          <a:bodyPr/>
          <a:lstStyle>
            <a:lvl1pPr>
              <a:defRPr/>
            </a:lvl1pPr>
          </a:lstStyle>
          <a:p>
            <a:pPr lvl="0"/>
            <a:fld id="{00B4EFCA-253C-4CA2-8451-7D366B2BFC17}" type="datetime1">
              <a:rPr lang="it-IT"/>
              <a:pPr lvl="0"/>
              <a:t>03/05/2024</a:t>
            </a:fld>
            <a:endParaRPr lang="it-IT"/>
          </a:p>
        </p:txBody>
      </p:sp>
      <p:sp>
        <p:nvSpPr>
          <p:cNvPr id="5" name="Footer Placeholder 4"/>
          <p:cNvSpPr txBox="1">
            <a:spLocks noGrp="1"/>
          </p:cNvSpPr>
          <p:nvPr>
            <p:ph type="ftr" sz="quarter" idx="9"/>
          </p:nvPr>
        </p:nvSpPr>
        <p:spPr/>
        <p:txBody>
          <a:bodyPr/>
          <a:lstStyle>
            <a:lvl1pPr>
              <a:defRPr/>
            </a:lvl1pPr>
          </a:lstStyle>
          <a:p>
            <a:pPr lvl="0"/>
            <a:endParaRPr lang="it-IT"/>
          </a:p>
        </p:txBody>
      </p:sp>
      <p:sp>
        <p:nvSpPr>
          <p:cNvPr id="6" name="Slide Number Placeholder 5"/>
          <p:cNvSpPr txBox="1">
            <a:spLocks noGrp="1"/>
          </p:cNvSpPr>
          <p:nvPr>
            <p:ph type="sldNum" sz="quarter" idx="8"/>
          </p:nvPr>
        </p:nvSpPr>
        <p:spPr/>
        <p:txBody>
          <a:bodyPr/>
          <a:lstStyle>
            <a:lvl1pPr>
              <a:defRPr/>
            </a:lvl1pPr>
          </a:lstStyle>
          <a:p>
            <a:pPr lvl="0"/>
            <a:fld id="{3E66147B-46AF-4B66-84FE-7BF0E2692893}" type="slidenum">
              <a:t>‹N›</a:t>
            </a:fld>
            <a:endParaRPr lang="it-IT"/>
          </a:p>
        </p:txBody>
      </p:sp>
    </p:spTree>
    <p:extLst>
      <p:ext uri="{BB962C8B-B14F-4D97-AF65-F5344CB8AC3E}">
        <p14:creationId xmlns:p14="http://schemas.microsoft.com/office/powerpoint/2010/main" val="38145566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txBox="1">
            <a:spLocks noGrp="1"/>
          </p:cNvSpPr>
          <p:nvPr>
            <p:ph type="title"/>
          </p:nvPr>
        </p:nvSpPr>
        <p:spPr>
          <a:xfrm>
            <a:off x="1141408" y="685800"/>
            <a:ext cx="9144000" cy="2743200"/>
          </a:xfrm>
        </p:spPr>
        <p:txBody>
          <a:bodyPr/>
          <a:lstStyle>
            <a:lvl1pPr>
              <a:defRPr sz="3200"/>
            </a:lvl1pPr>
          </a:lstStyle>
          <a:p>
            <a:pPr lvl="0"/>
            <a:r>
              <a:rPr lang="it-IT"/>
              <a:t>Fare clic per modificare lo stile del titolo dello schema</a:t>
            </a:r>
            <a:endParaRPr lang="en-US"/>
          </a:p>
        </p:txBody>
      </p:sp>
      <p:sp>
        <p:nvSpPr>
          <p:cNvPr id="3" name="Text Placeholder 9"/>
          <p:cNvSpPr txBox="1">
            <a:spLocks noGrp="1"/>
          </p:cNvSpPr>
          <p:nvPr>
            <p:ph type="body" idx="4294967295"/>
          </p:nvPr>
        </p:nvSpPr>
        <p:spPr>
          <a:xfrm>
            <a:off x="684208" y="3928536"/>
            <a:ext cx="8534396" cy="1049868"/>
          </a:xfrm>
        </p:spPr>
        <p:txBody>
          <a:bodyPr anchor="b"/>
          <a:lstStyle>
            <a:lvl1pPr marL="0">
              <a:spcBef>
                <a:spcPts val="0"/>
              </a:spcBef>
              <a:buNone/>
              <a:defRPr sz="2400" cap="all">
                <a:solidFill>
                  <a:srgbClr val="FFFFFF"/>
                </a:solidFill>
              </a:defRPr>
            </a:lvl1pPr>
          </a:lstStyle>
          <a:p>
            <a:pPr lvl="0"/>
            <a:r>
              <a:rPr lang="it-IT"/>
              <a:t>Fare clic per modificare gli stili del testo dello schema</a:t>
            </a:r>
          </a:p>
        </p:txBody>
      </p:sp>
      <p:sp>
        <p:nvSpPr>
          <p:cNvPr id="4" name="Text Placeholder 2"/>
          <p:cNvSpPr txBox="1">
            <a:spLocks noGrp="1"/>
          </p:cNvSpPr>
          <p:nvPr>
            <p:ph type="body" idx="4294967295"/>
          </p:nvPr>
        </p:nvSpPr>
        <p:spPr>
          <a:xfrm>
            <a:off x="684208" y="4978395"/>
            <a:ext cx="8534396" cy="1015998"/>
          </a:xfrm>
        </p:spPr>
        <p:txBody>
          <a:bodyPr anchor="t"/>
          <a:lstStyle>
            <a:lvl1pPr marL="0" indent="0">
              <a:spcBef>
                <a:spcPts val="400"/>
              </a:spcBef>
              <a:buNone/>
              <a:defRPr sz="1800"/>
            </a:lvl1pPr>
          </a:lstStyle>
          <a:p>
            <a:pPr lvl="0"/>
            <a:r>
              <a:rPr lang="it-IT"/>
              <a:t>Fare clic per modificare gli stili del testo dello schema</a:t>
            </a:r>
          </a:p>
        </p:txBody>
      </p:sp>
      <p:sp>
        <p:nvSpPr>
          <p:cNvPr id="5" name="Date Placeholder 3"/>
          <p:cNvSpPr txBox="1">
            <a:spLocks noGrp="1"/>
          </p:cNvSpPr>
          <p:nvPr>
            <p:ph type="dt" sz="half" idx="7"/>
          </p:nvPr>
        </p:nvSpPr>
        <p:spPr/>
        <p:txBody>
          <a:bodyPr/>
          <a:lstStyle>
            <a:lvl1pPr>
              <a:defRPr/>
            </a:lvl1pPr>
          </a:lstStyle>
          <a:p>
            <a:pPr lvl="0"/>
            <a:fld id="{13BF799E-E543-4BFC-B77F-3A168FAA398A}" type="datetime1">
              <a:rPr lang="it-IT"/>
              <a:pPr lvl="0"/>
              <a:t>03/05/2024</a:t>
            </a:fld>
            <a:endParaRPr lang="it-IT"/>
          </a:p>
        </p:txBody>
      </p:sp>
      <p:sp>
        <p:nvSpPr>
          <p:cNvPr id="6" name="Footer Placeholder 4"/>
          <p:cNvSpPr txBox="1">
            <a:spLocks noGrp="1"/>
          </p:cNvSpPr>
          <p:nvPr>
            <p:ph type="ftr" sz="quarter" idx="9"/>
          </p:nvPr>
        </p:nvSpPr>
        <p:spPr/>
        <p:txBody>
          <a:bodyPr/>
          <a:lstStyle>
            <a:lvl1pPr>
              <a:defRPr/>
            </a:lvl1pPr>
          </a:lstStyle>
          <a:p>
            <a:pPr lvl="0"/>
            <a:endParaRPr lang="it-IT"/>
          </a:p>
        </p:txBody>
      </p:sp>
      <p:sp>
        <p:nvSpPr>
          <p:cNvPr id="7" name="Slide Number Placeholder 5"/>
          <p:cNvSpPr txBox="1">
            <a:spLocks noGrp="1"/>
          </p:cNvSpPr>
          <p:nvPr>
            <p:ph type="sldNum" sz="quarter" idx="8"/>
          </p:nvPr>
        </p:nvSpPr>
        <p:spPr/>
        <p:txBody>
          <a:bodyPr/>
          <a:lstStyle>
            <a:lvl1pPr>
              <a:defRPr/>
            </a:lvl1pPr>
          </a:lstStyle>
          <a:p>
            <a:pPr lvl="0"/>
            <a:fld id="{AB8C002E-E18E-46F3-B62C-EB91AFB3F706}" type="slidenum">
              <a:t>‹N›</a:t>
            </a:fld>
            <a:endParaRPr lang="it-IT"/>
          </a:p>
        </p:txBody>
      </p:sp>
      <p:sp>
        <p:nvSpPr>
          <p:cNvPr id="8" name="TextBox 10"/>
          <p:cNvSpPr txBox="1"/>
          <p:nvPr/>
        </p:nvSpPr>
        <p:spPr>
          <a:xfrm>
            <a:off x="531815" y="812224"/>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FFFFFF"/>
                </a:solidFill>
                <a:uFillTx/>
                <a:latin typeface="Century Gothic"/>
              </a:rPr>
              <a:t>“</a:t>
            </a:r>
          </a:p>
        </p:txBody>
      </p:sp>
      <p:sp>
        <p:nvSpPr>
          <p:cNvPr id="9" name="TextBox 11"/>
          <p:cNvSpPr txBox="1"/>
          <p:nvPr/>
        </p:nvSpPr>
        <p:spPr>
          <a:xfrm>
            <a:off x="10285408" y="2768602"/>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FFFFFF"/>
                </a:solidFill>
                <a:uFillTx/>
                <a:latin typeface="Century Gothic"/>
              </a:rPr>
              <a:t>”</a:t>
            </a:r>
          </a:p>
        </p:txBody>
      </p:sp>
    </p:spTree>
    <p:extLst>
      <p:ext uri="{BB962C8B-B14F-4D97-AF65-F5344CB8AC3E}">
        <p14:creationId xmlns:p14="http://schemas.microsoft.com/office/powerpoint/2010/main" val="835282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txBox="1">
            <a:spLocks noGrp="1"/>
          </p:cNvSpPr>
          <p:nvPr>
            <p:ph type="title"/>
          </p:nvPr>
        </p:nvSpPr>
        <p:spPr>
          <a:xfrm>
            <a:off x="684208" y="685800"/>
            <a:ext cx="10058400" cy="2743200"/>
          </a:xfrm>
        </p:spPr>
        <p:txBody>
          <a:bodyPr/>
          <a:lstStyle>
            <a:lvl1pPr>
              <a:defRPr/>
            </a:lvl1pPr>
          </a:lstStyle>
          <a:p>
            <a:pPr lvl="0"/>
            <a:r>
              <a:rPr lang="it-IT"/>
              <a:t>Fare clic per modificare lo stile del titolo dello schema</a:t>
            </a:r>
            <a:endParaRPr lang="en-US"/>
          </a:p>
        </p:txBody>
      </p:sp>
      <p:sp>
        <p:nvSpPr>
          <p:cNvPr id="3" name="Text Placeholder 9"/>
          <p:cNvSpPr txBox="1">
            <a:spLocks noGrp="1"/>
          </p:cNvSpPr>
          <p:nvPr>
            <p:ph type="body" idx="4294967295"/>
          </p:nvPr>
        </p:nvSpPr>
        <p:spPr>
          <a:xfrm>
            <a:off x="684208" y="3928536"/>
            <a:ext cx="8534396" cy="838203"/>
          </a:xfrm>
        </p:spPr>
        <p:txBody>
          <a:bodyPr anchor="b"/>
          <a:lstStyle>
            <a:lvl1pPr marL="0">
              <a:spcBef>
                <a:spcPts val="0"/>
              </a:spcBef>
              <a:buNone/>
              <a:defRPr sz="2400" cap="all">
                <a:solidFill>
                  <a:srgbClr val="FFFFFF"/>
                </a:solidFill>
              </a:defRPr>
            </a:lvl1pPr>
          </a:lstStyle>
          <a:p>
            <a:pPr lvl="0"/>
            <a:r>
              <a:rPr lang="it-IT"/>
              <a:t>Fare clic per modificare gli stili del testo dello schema</a:t>
            </a:r>
          </a:p>
        </p:txBody>
      </p:sp>
      <p:sp>
        <p:nvSpPr>
          <p:cNvPr id="4" name="Text Placeholder 2"/>
          <p:cNvSpPr txBox="1">
            <a:spLocks noGrp="1"/>
          </p:cNvSpPr>
          <p:nvPr>
            <p:ph type="body" idx="4294967295"/>
          </p:nvPr>
        </p:nvSpPr>
        <p:spPr>
          <a:xfrm>
            <a:off x="684208" y="4766730"/>
            <a:ext cx="8534396" cy="1227664"/>
          </a:xfrm>
        </p:spPr>
        <p:txBody>
          <a:bodyPr anchor="t"/>
          <a:lstStyle>
            <a:lvl1pPr marL="0" indent="0">
              <a:spcBef>
                <a:spcPts val="400"/>
              </a:spcBef>
              <a:buNone/>
              <a:defRPr sz="1800"/>
            </a:lvl1pPr>
          </a:lstStyle>
          <a:p>
            <a:pPr lvl="0"/>
            <a:r>
              <a:rPr lang="it-IT"/>
              <a:t>Fare clic per modificare gli stili del testo dello schema</a:t>
            </a:r>
          </a:p>
        </p:txBody>
      </p:sp>
      <p:sp>
        <p:nvSpPr>
          <p:cNvPr id="5" name="Date Placeholder 3"/>
          <p:cNvSpPr txBox="1">
            <a:spLocks noGrp="1"/>
          </p:cNvSpPr>
          <p:nvPr>
            <p:ph type="dt" sz="half" idx="7"/>
          </p:nvPr>
        </p:nvSpPr>
        <p:spPr/>
        <p:txBody>
          <a:bodyPr/>
          <a:lstStyle>
            <a:lvl1pPr>
              <a:defRPr/>
            </a:lvl1pPr>
          </a:lstStyle>
          <a:p>
            <a:pPr lvl="0"/>
            <a:fld id="{D33EB010-17C4-4225-B401-7E4D36295EFA}" type="datetime1">
              <a:rPr lang="it-IT"/>
              <a:pPr lvl="0"/>
              <a:t>03/05/2024</a:t>
            </a:fld>
            <a:endParaRPr lang="it-IT"/>
          </a:p>
        </p:txBody>
      </p:sp>
      <p:sp>
        <p:nvSpPr>
          <p:cNvPr id="6" name="Footer Placeholder 4"/>
          <p:cNvSpPr txBox="1">
            <a:spLocks noGrp="1"/>
          </p:cNvSpPr>
          <p:nvPr>
            <p:ph type="ftr" sz="quarter" idx="9"/>
          </p:nvPr>
        </p:nvSpPr>
        <p:spPr/>
        <p:txBody>
          <a:bodyPr/>
          <a:lstStyle>
            <a:lvl1pPr>
              <a:defRPr/>
            </a:lvl1pPr>
          </a:lstStyle>
          <a:p>
            <a:pPr lvl="0"/>
            <a:endParaRPr lang="it-IT"/>
          </a:p>
        </p:txBody>
      </p:sp>
      <p:sp>
        <p:nvSpPr>
          <p:cNvPr id="7" name="Slide Number Placeholder 5"/>
          <p:cNvSpPr txBox="1">
            <a:spLocks noGrp="1"/>
          </p:cNvSpPr>
          <p:nvPr>
            <p:ph type="sldNum" sz="quarter" idx="8"/>
          </p:nvPr>
        </p:nvSpPr>
        <p:spPr/>
        <p:txBody>
          <a:bodyPr/>
          <a:lstStyle>
            <a:lvl1pPr>
              <a:defRPr/>
            </a:lvl1pPr>
          </a:lstStyle>
          <a:p>
            <a:pPr lvl="0"/>
            <a:fld id="{DBB36236-10F6-46CE-8920-F3557B0EE38C}" type="slidenum">
              <a:t>‹N›</a:t>
            </a:fld>
            <a:endParaRPr lang="it-IT"/>
          </a:p>
        </p:txBody>
      </p:sp>
    </p:spTree>
    <p:extLst>
      <p:ext uri="{BB962C8B-B14F-4D97-AF65-F5344CB8AC3E}">
        <p14:creationId xmlns:p14="http://schemas.microsoft.com/office/powerpoint/2010/main" val="27502399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it-IT"/>
              <a:t>Fare clic per modificare lo stile del titolo dello schema</a:t>
            </a:r>
            <a:endParaRPr lang="en-US"/>
          </a:p>
        </p:txBody>
      </p:sp>
      <p:sp>
        <p:nvSpPr>
          <p:cNvPr id="3" name="Vertical Text Placeholder 2"/>
          <p:cNvSpPr txBox="1">
            <a:spLocks noGrp="1"/>
          </p:cNvSpPr>
          <p:nvPr>
            <p:ph type="body" orient="vert" idx="1"/>
          </p:nvPr>
        </p:nvSpPr>
        <p:spPr/>
        <p:txBody>
          <a:bodyPr vert="eaVert"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txBox="1">
            <a:spLocks noGrp="1"/>
          </p:cNvSpPr>
          <p:nvPr>
            <p:ph type="dt" sz="half" idx="7"/>
          </p:nvPr>
        </p:nvSpPr>
        <p:spPr/>
        <p:txBody>
          <a:bodyPr/>
          <a:lstStyle>
            <a:lvl1pPr>
              <a:defRPr/>
            </a:lvl1pPr>
          </a:lstStyle>
          <a:p>
            <a:pPr lvl="0"/>
            <a:fld id="{68F89573-C617-47F4-A1E6-E67E73B31A64}" type="datetime1">
              <a:rPr lang="it-IT"/>
              <a:pPr lvl="0"/>
              <a:t>03/05/2024</a:t>
            </a:fld>
            <a:endParaRPr lang="it-IT"/>
          </a:p>
        </p:txBody>
      </p:sp>
      <p:sp>
        <p:nvSpPr>
          <p:cNvPr id="5" name="Footer Placeholder 4"/>
          <p:cNvSpPr txBox="1">
            <a:spLocks noGrp="1"/>
          </p:cNvSpPr>
          <p:nvPr>
            <p:ph type="ftr" sz="quarter" idx="9"/>
          </p:nvPr>
        </p:nvSpPr>
        <p:spPr/>
        <p:txBody>
          <a:bodyPr/>
          <a:lstStyle>
            <a:lvl1pPr>
              <a:defRPr/>
            </a:lvl1pPr>
          </a:lstStyle>
          <a:p>
            <a:pPr lvl="0"/>
            <a:endParaRPr lang="it-IT"/>
          </a:p>
        </p:txBody>
      </p:sp>
      <p:sp>
        <p:nvSpPr>
          <p:cNvPr id="6" name="Slide Number Placeholder 5"/>
          <p:cNvSpPr txBox="1">
            <a:spLocks noGrp="1"/>
          </p:cNvSpPr>
          <p:nvPr>
            <p:ph type="sldNum" sz="quarter" idx="8"/>
          </p:nvPr>
        </p:nvSpPr>
        <p:spPr/>
        <p:txBody>
          <a:bodyPr/>
          <a:lstStyle>
            <a:lvl1pPr>
              <a:defRPr/>
            </a:lvl1pPr>
          </a:lstStyle>
          <a:p>
            <a:pPr lvl="0"/>
            <a:fld id="{5651337F-F861-4FBC-BB5A-FD530FB9238F}" type="slidenum">
              <a:t>‹N›</a:t>
            </a:fld>
            <a:endParaRPr lang="it-IT"/>
          </a:p>
        </p:txBody>
      </p:sp>
    </p:spTree>
    <p:extLst>
      <p:ext uri="{BB962C8B-B14F-4D97-AF65-F5344CB8AC3E}">
        <p14:creationId xmlns:p14="http://schemas.microsoft.com/office/powerpoint/2010/main" val="171926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8685208" y="685800"/>
            <a:ext cx="2057400" cy="4572000"/>
          </a:xfrm>
        </p:spPr>
        <p:txBody>
          <a:bodyPr vert="eaVert"/>
          <a:lstStyle>
            <a:lvl1pPr>
              <a:defRPr/>
            </a:lvl1pPr>
          </a:lstStyle>
          <a:p>
            <a:pPr lvl="0"/>
            <a:r>
              <a:rPr lang="it-IT"/>
              <a:t>Fare clic per modificare lo stile del titolo dello schema</a:t>
            </a:r>
            <a:endParaRPr lang="en-US"/>
          </a:p>
        </p:txBody>
      </p:sp>
      <p:sp>
        <p:nvSpPr>
          <p:cNvPr id="3" name="Vertical Text Placeholder 2"/>
          <p:cNvSpPr txBox="1">
            <a:spLocks noGrp="1"/>
          </p:cNvSpPr>
          <p:nvPr>
            <p:ph type="body" orient="vert" idx="1"/>
          </p:nvPr>
        </p:nvSpPr>
        <p:spPr>
          <a:xfrm>
            <a:off x="685800" y="685800"/>
            <a:ext cx="7823204" cy="5308604"/>
          </a:xfrm>
        </p:spPr>
        <p:txBody>
          <a:bodyPr vert="eaVert"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txBox="1">
            <a:spLocks noGrp="1"/>
          </p:cNvSpPr>
          <p:nvPr>
            <p:ph type="dt" sz="half" idx="7"/>
          </p:nvPr>
        </p:nvSpPr>
        <p:spPr/>
        <p:txBody>
          <a:bodyPr/>
          <a:lstStyle>
            <a:lvl1pPr>
              <a:defRPr/>
            </a:lvl1pPr>
          </a:lstStyle>
          <a:p>
            <a:pPr lvl="0"/>
            <a:fld id="{DB91607B-9B92-4339-9751-237A3C8F6FD8}" type="datetime1">
              <a:rPr lang="it-IT"/>
              <a:pPr lvl="0"/>
              <a:t>03/05/2024</a:t>
            </a:fld>
            <a:endParaRPr lang="it-IT"/>
          </a:p>
        </p:txBody>
      </p:sp>
      <p:sp>
        <p:nvSpPr>
          <p:cNvPr id="5" name="Footer Placeholder 4"/>
          <p:cNvSpPr txBox="1">
            <a:spLocks noGrp="1"/>
          </p:cNvSpPr>
          <p:nvPr>
            <p:ph type="ftr" sz="quarter" idx="9"/>
          </p:nvPr>
        </p:nvSpPr>
        <p:spPr/>
        <p:txBody>
          <a:bodyPr/>
          <a:lstStyle>
            <a:lvl1pPr>
              <a:defRPr/>
            </a:lvl1pPr>
          </a:lstStyle>
          <a:p>
            <a:pPr lvl="0"/>
            <a:endParaRPr lang="it-IT"/>
          </a:p>
        </p:txBody>
      </p:sp>
      <p:sp>
        <p:nvSpPr>
          <p:cNvPr id="6" name="Slide Number Placeholder 5"/>
          <p:cNvSpPr txBox="1">
            <a:spLocks noGrp="1"/>
          </p:cNvSpPr>
          <p:nvPr>
            <p:ph type="sldNum" sz="quarter" idx="8"/>
          </p:nvPr>
        </p:nvSpPr>
        <p:spPr/>
        <p:txBody>
          <a:bodyPr/>
          <a:lstStyle>
            <a:lvl1pPr>
              <a:defRPr/>
            </a:lvl1pPr>
          </a:lstStyle>
          <a:p>
            <a:pPr lvl="0"/>
            <a:fld id="{DD810A30-49FB-4564-9239-F48EE71FAE22}" type="slidenum">
              <a:t>‹N›</a:t>
            </a:fld>
            <a:endParaRPr lang="it-IT"/>
          </a:p>
        </p:txBody>
      </p:sp>
    </p:spTree>
    <p:extLst>
      <p:ext uri="{BB962C8B-B14F-4D97-AF65-F5344CB8AC3E}">
        <p14:creationId xmlns:p14="http://schemas.microsoft.com/office/powerpoint/2010/main" val="3565899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it-IT"/>
              <a:t>Fare clic per modificare lo stile del titolo dello schema</a:t>
            </a:r>
            <a:endParaRPr lang="en-US"/>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txBox="1">
            <a:spLocks noGrp="1"/>
          </p:cNvSpPr>
          <p:nvPr>
            <p:ph type="dt" sz="half" idx="7"/>
          </p:nvPr>
        </p:nvSpPr>
        <p:spPr/>
        <p:txBody>
          <a:bodyPr/>
          <a:lstStyle>
            <a:lvl1pPr>
              <a:defRPr/>
            </a:lvl1pPr>
          </a:lstStyle>
          <a:p>
            <a:pPr lvl="0"/>
            <a:fld id="{CA529B3B-1524-4513-A937-C4CC688E37B4}" type="datetime1">
              <a:rPr lang="it-IT"/>
              <a:pPr lvl="0"/>
              <a:t>03/05/2024</a:t>
            </a:fld>
            <a:endParaRPr lang="it-IT"/>
          </a:p>
        </p:txBody>
      </p:sp>
      <p:sp>
        <p:nvSpPr>
          <p:cNvPr id="5" name="Footer Placeholder 4"/>
          <p:cNvSpPr txBox="1">
            <a:spLocks noGrp="1"/>
          </p:cNvSpPr>
          <p:nvPr>
            <p:ph type="ftr" sz="quarter" idx="9"/>
          </p:nvPr>
        </p:nvSpPr>
        <p:spPr/>
        <p:txBody>
          <a:bodyPr/>
          <a:lstStyle>
            <a:lvl1pPr>
              <a:defRPr/>
            </a:lvl1pPr>
          </a:lstStyle>
          <a:p>
            <a:pPr lvl="0"/>
            <a:endParaRPr lang="it-IT"/>
          </a:p>
        </p:txBody>
      </p:sp>
      <p:sp>
        <p:nvSpPr>
          <p:cNvPr id="6" name="Slide Number Placeholder 5"/>
          <p:cNvSpPr txBox="1">
            <a:spLocks noGrp="1"/>
          </p:cNvSpPr>
          <p:nvPr>
            <p:ph type="sldNum" sz="quarter" idx="8"/>
          </p:nvPr>
        </p:nvSpPr>
        <p:spPr/>
        <p:txBody>
          <a:bodyPr/>
          <a:lstStyle>
            <a:lvl1pPr>
              <a:defRPr/>
            </a:lvl1pPr>
          </a:lstStyle>
          <a:p>
            <a:pPr lvl="0"/>
            <a:fld id="{BE768214-D19B-4743-9542-EBAF48EACEC5}" type="slidenum">
              <a:t>‹N›</a:t>
            </a:fld>
            <a:endParaRPr lang="it-IT"/>
          </a:p>
        </p:txBody>
      </p:sp>
    </p:spTree>
    <p:extLst>
      <p:ext uri="{BB962C8B-B14F-4D97-AF65-F5344CB8AC3E}">
        <p14:creationId xmlns:p14="http://schemas.microsoft.com/office/powerpoint/2010/main" val="12212038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txBox="1">
            <a:spLocks noGrp="1"/>
          </p:cNvSpPr>
          <p:nvPr>
            <p:ph type="title"/>
          </p:nvPr>
        </p:nvSpPr>
        <p:spPr>
          <a:xfrm>
            <a:off x="684208" y="2006595"/>
            <a:ext cx="8534396" cy="2281601"/>
          </a:xfrm>
        </p:spPr>
        <p:txBody>
          <a:bodyPr anchor="b"/>
          <a:lstStyle>
            <a:lvl1pPr>
              <a:defRPr/>
            </a:lvl1pPr>
          </a:lstStyle>
          <a:p>
            <a:pPr lvl="0"/>
            <a:r>
              <a:rPr lang="it-IT"/>
              <a:t>Fare clic per modificare lo stile del titolo dello schema</a:t>
            </a:r>
            <a:endParaRPr lang="en-US"/>
          </a:p>
        </p:txBody>
      </p:sp>
      <p:sp>
        <p:nvSpPr>
          <p:cNvPr id="3" name="Text Placeholder 2"/>
          <p:cNvSpPr txBox="1">
            <a:spLocks noGrp="1"/>
          </p:cNvSpPr>
          <p:nvPr>
            <p:ph type="body" idx="1"/>
          </p:nvPr>
        </p:nvSpPr>
        <p:spPr>
          <a:xfrm>
            <a:off x="684208" y="4495803"/>
            <a:ext cx="8534396" cy="1498601"/>
          </a:xfrm>
        </p:spPr>
        <p:txBody>
          <a:bodyPr anchor="t"/>
          <a:lstStyle>
            <a:lvl1pPr marL="0" indent="0">
              <a:spcBef>
                <a:spcPts val="400"/>
              </a:spcBef>
              <a:buNone/>
              <a:defRPr sz="1800"/>
            </a:lvl1pPr>
          </a:lstStyle>
          <a:p>
            <a:pPr lvl="0"/>
            <a:r>
              <a:rPr lang="it-IT"/>
              <a:t>Fare clic per modificare gli stili del testo dello schema</a:t>
            </a:r>
          </a:p>
        </p:txBody>
      </p:sp>
      <p:sp>
        <p:nvSpPr>
          <p:cNvPr id="4" name="Date Placeholder 3"/>
          <p:cNvSpPr txBox="1">
            <a:spLocks noGrp="1"/>
          </p:cNvSpPr>
          <p:nvPr>
            <p:ph type="dt" sz="half" idx="7"/>
          </p:nvPr>
        </p:nvSpPr>
        <p:spPr/>
        <p:txBody>
          <a:bodyPr/>
          <a:lstStyle>
            <a:lvl1pPr>
              <a:defRPr/>
            </a:lvl1pPr>
          </a:lstStyle>
          <a:p>
            <a:pPr lvl="0"/>
            <a:fld id="{59216772-954F-46A0-B6C3-D3E2AAEF056E}" type="datetime1">
              <a:rPr lang="it-IT"/>
              <a:pPr lvl="0"/>
              <a:t>03/05/2024</a:t>
            </a:fld>
            <a:endParaRPr lang="it-IT"/>
          </a:p>
        </p:txBody>
      </p:sp>
      <p:sp>
        <p:nvSpPr>
          <p:cNvPr id="5" name="Footer Placeholder 4"/>
          <p:cNvSpPr txBox="1">
            <a:spLocks noGrp="1"/>
          </p:cNvSpPr>
          <p:nvPr>
            <p:ph type="ftr" sz="quarter" idx="9"/>
          </p:nvPr>
        </p:nvSpPr>
        <p:spPr/>
        <p:txBody>
          <a:bodyPr/>
          <a:lstStyle>
            <a:lvl1pPr>
              <a:defRPr/>
            </a:lvl1pPr>
          </a:lstStyle>
          <a:p>
            <a:pPr lvl="0"/>
            <a:endParaRPr lang="it-IT"/>
          </a:p>
        </p:txBody>
      </p:sp>
      <p:sp>
        <p:nvSpPr>
          <p:cNvPr id="6" name="Slide Number Placeholder 5"/>
          <p:cNvSpPr txBox="1">
            <a:spLocks noGrp="1"/>
          </p:cNvSpPr>
          <p:nvPr>
            <p:ph type="sldNum" sz="quarter" idx="8"/>
          </p:nvPr>
        </p:nvSpPr>
        <p:spPr/>
        <p:txBody>
          <a:bodyPr/>
          <a:lstStyle>
            <a:lvl1pPr>
              <a:defRPr/>
            </a:lvl1pPr>
          </a:lstStyle>
          <a:p>
            <a:pPr lvl="0"/>
            <a:fld id="{6B7C0178-9F68-4D17-9561-1BD6A20A70F0}" type="slidenum">
              <a:t>‹N›</a:t>
            </a:fld>
            <a:endParaRPr lang="it-IT"/>
          </a:p>
        </p:txBody>
      </p:sp>
    </p:spTree>
    <p:extLst>
      <p:ext uri="{BB962C8B-B14F-4D97-AF65-F5344CB8AC3E}">
        <p14:creationId xmlns:p14="http://schemas.microsoft.com/office/powerpoint/2010/main" val="2216512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it-IT"/>
              <a:t>Fare clic per modificare lo stile del titolo dello schema</a:t>
            </a:r>
            <a:endParaRPr lang="en-US"/>
          </a:p>
        </p:txBody>
      </p:sp>
      <p:sp>
        <p:nvSpPr>
          <p:cNvPr id="3" name="Content Placeholder 2"/>
          <p:cNvSpPr txBox="1">
            <a:spLocks noGrp="1"/>
          </p:cNvSpPr>
          <p:nvPr>
            <p:ph idx="1"/>
          </p:nvPr>
        </p:nvSpPr>
        <p:spPr>
          <a:xfrm>
            <a:off x="684208" y="685800"/>
            <a:ext cx="4937659" cy="3615263"/>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txBox="1">
            <a:spLocks noGrp="1"/>
          </p:cNvSpPr>
          <p:nvPr>
            <p:ph idx="2"/>
          </p:nvPr>
        </p:nvSpPr>
        <p:spPr>
          <a:xfrm>
            <a:off x="5808131" y="685800"/>
            <a:ext cx="4934477" cy="3615263"/>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txBox="1">
            <a:spLocks noGrp="1"/>
          </p:cNvSpPr>
          <p:nvPr>
            <p:ph type="dt" sz="half" idx="7"/>
          </p:nvPr>
        </p:nvSpPr>
        <p:spPr/>
        <p:txBody>
          <a:bodyPr/>
          <a:lstStyle>
            <a:lvl1pPr>
              <a:defRPr/>
            </a:lvl1pPr>
          </a:lstStyle>
          <a:p>
            <a:pPr lvl="0"/>
            <a:fld id="{4153E486-E53B-4473-8A84-815A6808AA00}" type="datetime1">
              <a:rPr lang="it-IT"/>
              <a:pPr lvl="0"/>
              <a:t>03/05/2024</a:t>
            </a:fld>
            <a:endParaRPr lang="it-IT"/>
          </a:p>
        </p:txBody>
      </p:sp>
      <p:sp>
        <p:nvSpPr>
          <p:cNvPr id="6" name="Footer Placeholder 5"/>
          <p:cNvSpPr txBox="1">
            <a:spLocks noGrp="1"/>
          </p:cNvSpPr>
          <p:nvPr>
            <p:ph type="ftr" sz="quarter" idx="9"/>
          </p:nvPr>
        </p:nvSpPr>
        <p:spPr/>
        <p:txBody>
          <a:bodyPr/>
          <a:lstStyle>
            <a:lvl1pPr>
              <a:defRPr/>
            </a:lvl1pPr>
          </a:lstStyle>
          <a:p>
            <a:pPr lvl="0"/>
            <a:endParaRPr lang="it-IT"/>
          </a:p>
        </p:txBody>
      </p:sp>
      <p:sp>
        <p:nvSpPr>
          <p:cNvPr id="7" name="Slide Number Placeholder 6"/>
          <p:cNvSpPr txBox="1">
            <a:spLocks noGrp="1"/>
          </p:cNvSpPr>
          <p:nvPr>
            <p:ph type="sldNum" sz="quarter" idx="8"/>
          </p:nvPr>
        </p:nvSpPr>
        <p:spPr/>
        <p:txBody>
          <a:bodyPr/>
          <a:lstStyle>
            <a:lvl1pPr>
              <a:defRPr/>
            </a:lvl1pPr>
          </a:lstStyle>
          <a:p>
            <a:pPr lvl="0"/>
            <a:fld id="{241DEBD4-0B0F-492D-B6C2-D25AE0261A25}" type="slidenum">
              <a:t>‹N›</a:t>
            </a:fld>
            <a:endParaRPr lang="it-IT"/>
          </a:p>
        </p:txBody>
      </p:sp>
    </p:spTree>
    <p:extLst>
      <p:ext uri="{BB962C8B-B14F-4D97-AF65-F5344CB8AC3E}">
        <p14:creationId xmlns:p14="http://schemas.microsoft.com/office/powerpoint/2010/main" val="2194241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it-IT"/>
              <a:t>Fare clic per modificare lo stile del titolo dello schema</a:t>
            </a:r>
            <a:endParaRPr lang="en-US"/>
          </a:p>
        </p:txBody>
      </p:sp>
      <p:sp>
        <p:nvSpPr>
          <p:cNvPr id="3" name="Text Placeholder 2"/>
          <p:cNvSpPr txBox="1">
            <a:spLocks noGrp="1"/>
          </p:cNvSpPr>
          <p:nvPr>
            <p:ph type="body" idx="1"/>
          </p:nvPr>
        </p:nvSpPr>
        <p:spPr>
          <a:xfrm>
            <a:off x="972080" y="685800"/>
            <a:ext cx="4649788" cy="576264"/>
          </a:xfrm>
        </p:spPr>
        <p:txBody>
          <a:bodyPr anchor="b">
            <a:noAutofit/>
          </a:bodyPr>
          <a:lstStyle>
            <a:lvl1pPr marL="0" indent="0">
              <a:spcBef>
                <a:spcPts val="700"/>
              </a:spcBef>
              <a:buNone/>
              <a:defRPr sz="2800">
                <a:solidFill>
                  <a:srgbClr val="FFFFFF"/>
                </a:solidFill>
              </a:defRPr>
            </a:lvl1pPr>
          </a:lstStyle>
          <a:p>
            <a:pPr lvl="0"/>
            <a:r>
              <a:rPr lang="it-IT"/>
              <a:t>Fare clic per modificare gli stili del testo dello schema</a:t>
            </a:r>
          </a:p>
        </p:txBody>
      </p:sp>
      <p:sp>
        <p:nvSpPr>
          <p:cNvPr id="4" name="Content Placeholder 3"/>
          <p:cNvSpPr txBox="1">
            <a:spLocks noGrp="1"/>
          </p:cNvSpPr>
          <p:nvPr>
            <p:ph idx="2"/>
          </p:nvPr>
        </p:nvSpPr>
        <p:spPr>
          <a:xfrm>
            <a:off x="684208" y="1270531"/>
            <a:ext cx="4937659" cy="3030541"/>
          </a:xfrm>
        </p:spPr>
        <p:txBody>
          <a:bodyPr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txBox="1">
            <a:spLocks noGrp="1"/>
          </p:cNvSpPr>
          <p:nvPr>
            <p:ph type="body" idx="3"/>
          </p:nvPr>
        </p:nvSpPr>
        <p:spPr>
          <a:xfrm>
            <a:off x="6079068" y="685800"/>
            <a:ext cx="4665131" cy="576264"/>
          </a:xfrm>
        </p:spPr>
        <p:txBody>
          <a:bodyPr anchor="b">
            <a:noAutofit/>
          </a:bodyPr>
          <a:lstStyle>
            <a:lvl1pPr marL="0" indent="0">
              <a:spcBef>
                <a:spcPts val="700"/>
              </a:spcBef>
              <a:buNone/>
              <a:defRPr sz="2800">
                <a:solidFill>
                  <a:srgbClr val="FFFFFF"/>
                </a:solidFill>
              </a:defRPr>
            </a:lvl1pPr>
          </a:lstStyle>
          <a:p>
            <a:pPr lvl="0"/>
            <a:r>
              <a:rPr lang="it-IT"/>
              <a:t>Fare clic per modificare gli stili del testo dello schema</a:t>
            </a:r>
          </a:p>
        </p:txBody>
      </p:sp>
      <p:sp>
        <p:nvSpPr>
          <p:cNvPr id="6" name="Content Placeholder 5"/>
          <p:cNvSpPr txBox="1">
            <a:spLocks noGrp="1"/>
          </p:cNvSpPr>
          <p:nvPr>
            <p:ph idx="4"/>
          </p:nvPr>
        </p:nvSpPr>
        <p:spPr>
          <a:xfrm>
            <a:off x="5806540" y="1262064"/>
            <a:ext cx="4929192" cy="3030541"/>
          </a:xfrm>
        </p:spPr>
        <p:txBody>
          <a:bodyPr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txBox="1">
            <a:spLocks noGrp="1"/>
          </p:cNvSpPr>
          <p:nvPr>
            <p:ph type="dt" sz="half" idx="7"/>
          </p:nvPr>
        </p:nvSpPr>
        <p:spPr/>
        <p:txBody>
          <a:bodyPr/>
          <a:lstStyle>
            <a:lvl1pPr>
              <a:defRPr/>
            </a:lvl1pPr>
          </a:lstStyle>
          <a:p>
            <a:pPr lvl="0"/>
            <a:fld id="{2EEC8008-FBAE-49A1-8296-DFC8FC2F7AB2}" type="datetime1">
              <a:rPr lang="it-IT"/>
              <a:pPr lvl="0"/>
              <a:t>03/05/2024</a:t>
            </a:fld>
            <a:endParaRPr lang="it-IT"/>
          </a:p>
        </p:txBody>
      </p:sp>
      <p:sp>
        <p:nvSpPr>
          <p:cNvPr id="8" name="Footer Placeholder 7"/>
          <p:cNvSpPr txBox="1">
            <a:spLocks noGrp="1"/>
          </p:cNvSpPr>
          <p:nvPr>
            <p:ph type="ftr" sz="quarter" idx="9"/>
          </p:nvPr>
        </p:nvSpPr>
        <p:spPr/>
        <p:txBody>
          <a:bodyPr/>
          <a:lstStyle>
            <a:lvl1pPr>
              <a:defRPr/>
            </a:lvl1pPr>
          </a:lstStyle>
          <a:p>
            <a:pPr lvl="0"/>
            <a:endParaRPr lang="it-IT"/>
          </a:p>
        </p:txBody>
      </p:sp>
      <p:sp>
        <p:nvSpPr>
          <p:cNvPr id="9" name="Slide Number Placeholder 8"/>
          <p:cNvSpPr txBox="1">
            <a:spLocks noGrp="1"/>
          </p:cNvSpPr>
          <p:nvPr>
            <p:ph type="sldNum" sz="quarter" idx="8"/>
          </p:nvPr>
        </p:nvSpPr>
        <p:spPr/>
        <p:txBody>
          <a:bodyPr/>
          <a:lstStyle>
            <a:lvl1pPr>
              <a:defRPr/>
            </a:lvl1pPr>
          </a:lstStyle>
          <a:p>
            <a:pPr lvl="0"/>
            <a:fld id="{2F465C28-2F3F-49AD-9261-1041172F56F0}" type="slidenum">
              <a:t>‹N›</a:t>
            </a:fld>
            <a:endParaRPr lang="it-IT"/>
          </a:p>
        </p:txBody>
      </p:sp>
    </p:spTree>
    <p:extLst>
      <p:ext uri="{BB962C8B-B14F-4D97-AF65-F5344CB8AC3E}">
        <p14:creationId xmlns:p14="http://schemas.microsoft.com/office/powerpoint/2010/main" val="508089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it-IT"/>
              <a:t>Fare clic per modificare lo stile del titolo dello schema</a:t>
            </a:r>
            <a:endParaRPr lang="en-US"/>
          </a:p>
        </p:txBody>
      </p:sp>
      <p:sp>
        <p:nvSpPr>
          <p:cNvPr id="3" name="Date Placeholder 2"/>
          <p:cNvSpPr txBox="1">
            <a:spLocks noGrp="1"/>
          </p:cNvSpPr>
          <p:nvPr>
            <p:ph type="dt" sz="half" idx="7"/>
          </p:nvPr>
        </p:nvSpPr>
        <p:spPr/>
        <p:txBody>
          <a:bodyPr/>
          <a:lstStyle>
            <a:lvl1pPr>
              <a:defRPr/>
            </a:lvl1pPr>
          </a:lstStyle>
          <a:p>
            <a:pPr lvl="0"/>
            <a:fld id="{7C11FB9C-AED6-410C-B156-2B194528F344}" type="datetime1">
              <a:rPr lang="it-IT"/>
              <a:pPr lvl="0"/>
              <a:t>03/05/2024</a:t>
            </a:fld>
            <a:endParaRPr lang="it-IT"/>
          </a:p>
        </p:txBody>
      </p:sp>
      <p:sp>
        <p:nvSpPr>
          <p:cNvPr id="4" name="Footer Placeholder 3"/>
          <p:cNvSpPr txBox="1">
            <a:spLocks noGrp="1"/>
          </p:cNvSpPr>
          <p:nvPr>
            <p:ph type="ftr" sz="quarter" idx="9"/>
          </p:nvPr>
        </p:nvSpPr>
        <p:spPr/>
        <p:txBody>
          <a:bodyPr/>
          <a:lstStyle>
            <a:lvl1pPr>
              <a:defRPr/>
            </a:lvl1pPr>
          </a:lstStyle>
          <a:p>
            <a:pPr lvl="0"/>
            <a:endParaRPr lang="it-IT"/>
          </a:p>
        </p:txBody>
      </p:sp>
      <p:sp>
        <p:nvSpPr>
          <p:cNvPr id="5" name="Slide Number Placeholder 4"/>
          <p:cNvSpPr txBox="1">
            <a:spLocks noGrp="1"/>
          </p:cNvSpPr>
          <p:nvPr>
            <p:ph type="sldNum" sz="quarter" idx="8"/>
          </p:nvPr>
        </p:nvSpPr>
        <p:spPr/>
        <p:txBody>
          <a:bodyPr/>
          <a:lstStyle>
            <a:lvl1pPr>
              <a:defRPr/>
            </a:lvl1pPr>
          </a:lstStyle>
          <a:p>
            <a:pPr lvl="0"/>
            <a:fld id="{E4E7326F-5CC0-4E35-946A-348F653A02CE}" type="slidenum">
              <a:t>‹N›</a:t>
            </a:fld>
            <a:endParaRPr lang="it-IT"/>
          </a:p>
        </p:txBody>
      </p:sp>
    </p:spTree>
    <p:extLst>
      <p:ext uri="{BB962C8B-B14F-4D97-AF65-F5344CB8AC3E}">
        <p14:creationId xmlns:p14="http://schemas.microsoft.com/office/powerpoint/2010/main" val="4215249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fld id="{0432DCDB-C830-4D5C-AC95-C69744E31CEE}" type="datetime1">
              <a:rPr lang="it-IT"/>
              <a:pPr lvl="0"/>
              <a:t>03/05/2024</a:t>
            </a:fld>
            <a:endParaRPr lang="it-IT"/>
          </a:p>
        </p:txBody>
      </p:sp>
      <p:sp>
        <p:nvSpPr>
          <p:cNvPr id="3" name="Footer Placeholder 2"/>
          <p:cNvSpPr txBox="1">
            <a:spLocks noGrp="1"/>
          </p:cNvSpPr>
          <p:nvPr>
            <p:ph type="ftr" sz="quarter" idx="9"/>
          </p:nvPr>
        </p:nvSpPr>
        <p:spPr/>
        <p:txBody>
          <a:bodyPr/>
          <a:lstStyle>
            <a:lvl1pPr>
              <a:defRPr/>
            </a:lvl1pPr>
          </a:lstStyle>
          <a:p>
            <a:pPr lvl="0"/>
            <a:endParaRPr lang="it-IT"/>
          </a:p>
        </p:txBody>
      </p:sp>
      <p:sp>
        <p:nvSpPr>
          <p:cNvPr id="4" name="Slide Number Placeholder 3"/>
          <p:cNvSpPr txBox="1">
            <a:spLocks noGrp="1"/>
          </p:cNvSpPr>
          <p:nvPr>
            <p:ph type="sldNum" sz="quarter" idx="8"/>
          </p:nvPr>
        </p:nvSpPr>
        <p:spPr/>
        <p:txBody>
          <a:bodyPr/>
          <a:lstStyle>
            <a:lvl1pPr>
              <a:defRPr/>
            </a:lvl1pPr>
          </a:lstStyle>
          <a:p>
            <a:pPr lvl="0"/>
            <a:fld id="{EF86C3A4-ECFD-4E93-B837-F2FDF8E7DB51}" type="slidenum">
              <a:t>‹N›</a:t>
            </a:fld>
            <a:endParaRPr lang="it-IT"/>
          </a:p>
        </p:txBody>
      </p:sp>
    </p:spTree>
    <p:extLst>
      <p:ext uri="{BB962C8B-B14F-4D97-AF65-F5344CB8AC3E}">
        <p14:creationId xmlns:p14="http://schemas.microsoft.com/office/powerpoint/2010/main" val="25013796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txBox="1">
            <a:spLocks noGrp="1"/>
          </p:cNvSpPr>
          <p:nvPr>
            <p:ph type="title"/>
          </p:nvPr>
        </p:nvSpPr>
        <p:spPr>
          <a:xfrm>
            <a:off x="7085008" y="685800"/>
            <a:ext cx="3657600" cy="1371600"/>
          </a:xfrm>
        </p:spPr>
        <p:txBody>
          <a:bodyPr anchor="b"/>
          <a:lstStyle>
            <a:lvl1pPr>
              <a:defRPr sz="2400"/>
            </a:lvl1pPr>
          </a:lstStyle>
          <a:p>
            <a:pPr lvl="0"/>
            <a:r>
              <a:rPr lang="it-IT"/>
              <a:t>Fare clic per modificare lo stile del titolo dello schema</a:t>
            </a:r>
            <a:endParaRPr lang="en-US"/>
          </a:p>
        </p:txBody>
      </p:sp>
      <p:sp>
        <p:nvSpPr>
          <p:cNvPr id="3" name="Content Placeholder 2"/>
          <p:cNvSpPr txBox="1">
            <a:spLocks noGrp="1"/>
          </p:cNvSpPr>
          <p:nvPr>
            <p:ph idx="1"/>
          </p:nvPr>
        </p:nvSpPr>
        <p:spPr>
          <a:xfrm>
            <a:off x="684208" y="685800"/>
            <a:ext cx="5943600" cy="5308604"/>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txBox="1">
            <a:spLocks noGrp="1"/>
          </p:cNvSpPr>
          <p:nvPr>
            <p:ph type="body" idx="2"/>
          </p:nvPr>
        </p:nvSpPr>
        <p:spPr>
          <a:xfrm>
            <a:off x="7085008" y="2209803"/>
            <a:ext cx="3657600" cy="2091269"/>
          </a:xfrm>
        </p:spPr>
        <p:txBody>
          <a:bodyPr anchor="t"/>
          <a:lstStyle>
            <a:lvl1pPr marL="0" indent="0">
              <a:spcBef>
                <a:spcPts val="400"/>
              </a:spcBef>
              <a:buNone/>
              <a:defRPr sz="1600"/>
            </a:lvl1pPr>
          </a:lstStyle>
          <a:p>
            <a:pPr lvl="0"/>
            <a:r>
              <a:rPr lang="it-IT"/>
              <a:t>Fare clic per modificare gli stili del testo dello schema</a:t>
            </a:r>
          </a:p>
        </p:txBody>
      </p:sp>
      <p:sp>
        <p:nvSpPr>
          <p:cNvPr id="5" name="Date Placeholder 4"/>
          <p:cNvSpPr txBox="1">
            <a:spLocks noGrp="1"/>
          </p:cNvSpPr>
          <p:nvPr>
            <p:ph type="dt" sz="half" idx="7"/>
          </p:nvPr>
        </p:nvSpPr>
        <p:spPr/>
        <p:txBody>
          <a:bodyPr/>
          <a:lstStyle>
            <a:lvl1pPr>
              <a:defRPr/>
            </a:lvl1pPr>
          </a:lstStyle>
          <a:p>
            <a:pPr lvl="0"/>
            <a:fld id="{0EBB6D51-AAA7-4DC8-B96A-25F1264A92D9}" type="datetime1">
              <a:rPr lang="it-IT"/>
              <a:pPr lvl="0"/>
              <a:t>03/05/2024</a:t>
            </a:fld>
            <a:endParaRPr lang="it-IT"/>
          </a:p>
        </p:txBody>
      </p:sp>
      <p:sp>
        <p:nvSpPr>
          <p:cNvPr id="6" name="Footer Placeholder 5"/>
          <p:cNvSpPr txBox="1">
            <a:spLocks noGrp="1"/>
          </p:cNvSpPr>
          <p:nvPr>
            <p:ph type="ftr" sz="quarter" idx="9"/>
          </p:nvPr>
        </p:nvSpPr>
        <p:spPr/>
        <p:txBody>
          <a:bodyPr/>
          <a:lstStyle>
            <a:lvl1pPr>
              <a:defRPr/>
            </a:lvl1pPr>
          </a:lstStyle>
          <a:p>
            <a:pPr lvl="0"/>
            <a:endParaRPr lang="it-IT"/>
          </a:p>
        </p:txBody>
      </p:sp>
      <p:sp>
        <p:nvSpPr>
          <p:cNvPr id="7" name="Slide Number Placeholder 6"/>
          <p:cNvSpPr txBox="1">
            <a:spLocks noGrp="1"/>
          </p:cNvSpPr>
          <p:nvPr>
            <p:ph type="sldNum" sz="quarter" idx="8"/>
          </p:nvPr>
        </p:nvSpPr>
        <p:spPr/>
        <p:txBody>
          <a:bodyPr/>
          <a:lstStyle>
            <a:lvl1pPr>
              <a:defRPr/>
            </a:lvl1pPr>
          </a:lstStyle>
          <a:p>
            <a:pPr lvl="0"/>
            <a:fld id="{394DB7CD-2258-4B8A-BC7F-589C5B25F7D4}" type="slidenum">
              <a:t>‹N›</a:t>
            </a:fld>
            <a:endParaRPr lang="it-IT"/>
          </a:p>
        </p:txBody>
      </p:sp>
    </p:spTree>
    <p:extLst>
      <p:ext uri="{BB962C8B-B14F-4D97-AF65-F5344CB8AC3E}">
        <p14:creationId xmlns:p14="http://schemas.microsoft.com/office/powerpoint/2010/main" val="2627909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txBox="1">
            <a:spLocks noGrp="1"/>
          </p:cNvSpPr>
          <p:nvPr>
            <p:ph type="title"/>
          </p:nvPr>
        </p:nvSpPr>
        <p:spPr>
          <a:xfrm>
            <a:off x="4722811" y="1447796"/>
            <a:ext cx="6019796" cy="1143000"/>
          </a:xfrm>
        </p:spPr>
        <p:txBody>
          <a:bodyPr anchor="b"/>
          <a:lstStyle>
            <a:lvl1pPr>
              <a:defRPr sz="2800"/>
            </a:lvl1pPr>
          </a:lstStyle>
          <a:p>
            <a:pPr lvl="0"/>
            <a:r>
              <a:rPr lang="it-IT"/>
              <a:t>Fare clic per modificare lo stile del titolo dello schema</a:t>
            </a:r>
            <a:endParaRPr lang="en-US"/>
          </a:p>
        </p:txBody>
      </p:sp>
      <p:sp>
        <p:nvSpPr>
          <p:cNvPr id="3" name="Picture Placeholder 2"/>
          <p:cNvSpPr txBox="1">
            <a:spLocks noGrp="1"/>
          </p:cNvSpPr>
          <p:nvPr>
            <p:ph type="pic" idx="1"/>
          </p:nvPr>
        </p:nvSpPr>
        <p:spPr>
          <a:xfrm>
            <a:off x="989015" y="914400"/>
            <a:ext cx="3280976" cy="4572000"/>
          </a:xfrm>
          <a:ln w="15873">
            <a:solidFill>
              <a:srgbClr val="FFFFFF">
                <a:alpha val="40000"/>
              </a:srgbClr>
            </a:solidFill>
            <a:prstDash val="solid"/>
          </a:ln>
        </p:spPr>
        <p:txBody>
          <a:bodyPr anchor="t" anchorCtr="1"/>
          <a:lstStyle>
            <a:lvl1pPr marL="0" indent="0" algn="ctr">
              <a:spcBef>
                <a:spcPts val="400"/>
              </a:spcBef>
              <a:buNone/>
              <a:defRPr sz="1600"/>
            </a:lvl1pPr>
          </a:lstStyle>
          <a:p>
            <a:pPr lvl="0"/>
            <a:r>
              <a:rPr lang="it-IT"/>
              <a:t>Fare clic sull'icona per inserire un'immagine</a:t>
            </a:r>
            <a:endParaRPr lang="en-US"/>
          </a:p>
        </p:txBody>
      </p:sp>
      <p:sp>
        <p:nvSpPr>
          <p:cNvPr id="4" name="Text Placeholder 3"/>
          <p:cNvSpPr txBox="1">
            <a:spLocks noGrp="1"/>
          </p:cNvSpPr>
          <p:nvPr>
            <p:ph type="body" idx="2"/>
          </p:nvPr>
        </p:nvSpPr>
        <p:spPr>
          <a:xfrm>
            <a:off x="4722811" y="2777069"/>
            <a:ext cx="6021388" cy="2048932"/>
          </a:xfrm>
        </p:spPr>
        <p:txBody>
          <a:bodyPr anchor="t"/>
          <a:lstStyle>
            <a:lvl1pPr marL="0" indent="0">
              <a:spcBef>
                <a:spcPts val="400"/>
              </a:spcBef>
              <a:buNone/>
              <a:defRPr sz="1800"/>
            </a:lvl1pPr>
          </a:lstStyle>
          <a:p>
            <a:pPr lvl="0"/>
            <a:r>
              <a:rPr lang="it-IT"/>
              <a:t>Fare clic per modificare gli stili del testo dello schema</a:t>
            </a:r>
          </a:p>
        </p:txBody>
      </p:sp>
      <p:sp>
        <p:nvSpPr>
          <p:cNvPr id="5" name="Date Placeholder 4"/>
          <p:cNvSpPr txBox="1">
            <a:spLocks noGrp="1"/>
          </p:cNvSpPr>
          <p:nvPr>
            <p:ph type="dt" sz="half" idx="7"/>
          </p:nvPr>
        </p:nvSpPr>
        <p:spPr/>
        <p:txBody>
          <a:bodyPr/>
          <a:lstStyle>
            <a:lvl1pPr>
              <a:defRPr/>
            </a:lvl1pPr>
          </a:lstStyle>
          <a:p>
            <a:pPr lvl="0"/>
            <a:fld id="{301738EE-C84C-4CBF-A47D-6620F7FFF015}" type="datetime1">
              <a:rPr lang="it-IT"/>
              <a:pPr lvl="0"/>
              <a:t>03/05/2024</a:t>
            </a:fld>
            <a:endParaRPr lang="it-IT"/>
          </a:p>
        </p:txBody>
      </p:sp>
      <p:sp>
        <p:nvSpPr>
          <p:cNvPr id="6" name="Footer Placeholder 5"/>
          <p:cNvSpPr txBox="1">
            <a:spLocks noGrp="1"/>
          </p:cNvSpPr>
          <p:nvPr>
            <p:ph type="ftr" sz="quarter" idx="9"/>
          </p:nvPr>
        </p:nvSpPr>
        <p:spPr/>
        <p:txBody>
          <a:bodyPr/>
          <a:lstStyle>
            <a:lvl1pPr>
              <a:defRPr/>
            </a:lvl1pPr>
          </a:lstStyle>
          <a:p>
            <a:pPr lvl="0"/>
            <a:endParaRPr lang="it-IT"/>
          </a:p>
        </p:txBody>
      </p:sp>
      <p:sp>
        <p:nvSpPr>
          <p:cNvPr id="7" name="Slide Number Placeholder 6"/>
          <p:cNvSpPr txBox="1">
            <a:spLocks noGrp="1"/>
          </p:cNvSpPr>
          <p:nvPr>
            <p:ph type="sldNum" sz="quarter" idx="8"/>
          </p:nvPr>
        </p:nvSpPr>
        <p:spPr/>
        <p:txBody>
          <a:bodyPr/>
          <a:lstStyle>
            <a:lvl1pPr>
              <a:defRPr/>
            </a:lvl1pPr>
          </a:lstStyle>
          <a:p>
            <a:pPr lvl="0"/>
            <a:fld id="{4E23CAFD-7A3C-43F1-802D-BB6B869A096D}" type="slidenum">
              <a:t>‹N›</a:t>
            </a:fld>
            <a:endParaRPr lang="it-IT"/>
          </a:p>
        </p:txBody>
      </p:sp>
    </p:spTree>
    <p:extLst>
      <p:ext uri="{BB962C8B-B14F-4D97-AF65-F5344CB8AC3E}">
        <p14:creationId xmlns:p14="http://schemas.microsoft.com/office/powerpoint/2010/main" val="1614993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64D4EF"/>
            </a:gs>
            <a:gs pos="100000">
              <a:srgbClr val="06588E"/>
            </a:gs>
          </a:gsLst>
          <a:lin ang="6120000"/>
        </a:gradFill>
        <a:effectLst/>
      </p:bgPr>
    </p:bg>
    <p:spTree>
      <p:nvGrpSpPr>
        <p:cNvPr id="1" name=""/>
        <p:cNvGrpSpPr/>
        <p:nvPr/>
      </p:nvGrpSpPr>
      <p:grpSpPr>
        <a:xfrm>
          <a:off x="0" y="0"/>
          <a:ext cx="0" cy="0"/>
          <a:chOff x="0" y="0"/>
          <a:chExt cx="0" cy="0"/>
        </a:xfrm>
      </p:grpSpPr>
      <p:grpSp>
        <p:nvGrpSpPr>
          <p:cNvPr id="2" name="Group 6"/>
          <p:cNvGrpSpPr/>
          <p:nvPr/>
        </p:nvGrpSpPr>
        <p:grpSpPr>
          <a:xfrm>
            <a:off x="9206965" y="2963332"/>
            <a:ext cx="2981858" cy="3208868"/>
            <a:chOff x="9206965" y="2963332"/>
            <a:chExt cx="2981858" cy="3208868"/>
          </a:xfrm>
        </p:grpSpPr>
        <p:cxnSp>
          <p:nvCxnSpPr>
            <p:cNvPr id="3" name="Straight Connector 7"/>
            <p:cNvCxnSpPr/>
            <p:nvPr/>
          </p:nvCxnSpPr>
          <p:spPr>
            <a:xfrm flipH="1">
              <a:off x="11276015" y="2963332"/>
              <a:ext cx="912808" cy="912809"/>
            </a:xfrm>
            <a:prstGeom prst="straightConnector1">
              <a:avLst/>
            </a:prstGeom>
            <a:noFill/>
            <a:ln w="9528" cap="rnd">
              <a:solidFill>
                <a:srgbClr val="FFFFFF"/>
              </a:solidFill>
              <a:prstDash val="solid"/>
              <a:miter/>
            </a:ln>
          </p:spPr>
        </p:cxnSp>
        <p:cxnSp>
          <p:nvCxnSpPr>
            <p:cNvPr id="4" name="Straight Connector 8"/>
            <p:cNvCxnSpPr/>
            <p:nvPr/>
          </p:nvCxnSpPr>
          <p:spPr>
            <a:xfrm flipH="1">
              <a:off x="9206965" y="3190341"/>
              <a:ext cx="2981858" cy="2981859"/>
            </a:xfrm>
            <a:prstGeom prst="straightConnector1">
              <a:avLst/>
            </a:prstGeom>
            <a:noFill/>
            <a:ln w="9528" cap="rnd">
              <a:solidFill>
                <a:srgbClr val="FFFFFF"/>
              </a:solidFill>
              <a:prstDash val="solid"/>
              <a:miter/>
            </a:ln>
          </p:spPr>
        </p:cxnSp>
        <p:cxnSp>
          <p:nvCxnSpPr>
            <p:cNvPr id="5" name="Straight Connector 9"/>
            <p:cNvCxnSpPr/>
            <p:nvPr/>
          </p:nvCxnSpPr>
          <p:spPr>
            <a:xfrm flipH="1">
              <a:off x="10292294" y="3285064"/>
              <a:ext cx="1896529" cy="1896539"/>
            </a:xfrm>
            <a:prstGeom prst="straightConnector1">
              <a:avLst/>
            </a:prstGeom>
            <a:noFill/>
            <a:ln w="9528" cap="rnd">
              <a:solidFill>
                <a:srgbClr val="FFFFFF"/>
              </a:solidFill>
              <a:prstDash val="solid"/>
              <a:miter/>
            </a:ln>
          </p:spPr>
        </p:cxnSp>
        <p:cxnSp>
          <p:nvCxnSpPr>
            <p:cNvPr id="6" name="Straight Connector 10"/>
            <p:cNvCxnSpPr/>
            <p:nvPr/>
          </p:nvCxnSpPr>
          <p:spPr>
            <a:xfrm flipH="1">
              <a:off x="10443106" y="3131079"/>
              <a:ext cx="1745717" cy="1745717"/>
            </a:xfrm>
            <a:prstGeom prst="straightConnector1">
              <a:avLst/>
            </a:prstGeom>
            <a:noFill/>
            <a:ln w="28575" cap="rnd">
              <a:solidFill>
                <a:srgbClr val="FFFFFF"/>
              </a:solidFill>
              <a:prstDash val="solid"/>
              <a:miter/>
            </a:ln>
          </p:spPr>
        </p:cxnSp>
        <p:cxnSp>
          <p:nvCxnSpPr>
            <p:cNvPr id="7" name="Straight Connector 11"/>
            <p:cNvCxnSpPr/>
            <p:nvPr/>
          </p:nvCxnSpPr>
          <p:spPr>
            <a:xfrm flipH="1">
              <a:off x="10918822" y="3683002"/>
              <a:ext cx="1270001" cy="1270001"/>
            </a:xfrm>
            <a:prstGeom prst="straightConnector1">
              <a:avLst/>
            </a:prstGeom>
            <a:noFill/>
            <a:ln w="28575" cap="rnd">
              <a:solidFill>
                <a:srgbClr val="FFFFFF"/>
              </a:solidFill>
              <a:prstDash val="solid"/>
              <a:miter/>
            </a:ln>
          </p:spPr>
        </p:cxnSp>
      </p:grpSp>
      <p:sp>
        <p:nvSpPr>
          <p:cNvPr id="8" name="Title Placeholder 1"/>
          <p:cNvSpPr txBox="1">
            <a:spLocks noGrp="1"/>
          </p:cNvSpPr>
          <p:nvPr>
            <p:ph type="title"/>
          </p:nvPr>
        </p:nvSpPr>
        <p:spPr>
          <a:xfrm>
            <a:off x="684208" y="4487335"/>
            <a:ext cx="8534396" cy="1507068"/>
          </a:xfrm>
          <a:prstGeom prst="rect">
            <a:avLst/>
          </a:prstGeom>
          <a:noFill/>
          <a:ln>
            <a:noFill/>
          </a:ln>
        </p:spPr>
        <p:txBody>
          <a:bodyPr vert="horz" wrap="square" lIns="91440" tIns="45720" rIns="91440" bIns="45720" anchor="ctr" anchorCtr="0" compatLnSpc="1">
            <a:normAutofit/>
          </a:bodyPr>
          <a:lstStyle/>
          <a:p>
            <a:pPr lvl="0"/>
            <a:r>
              <a:rPr lang="it-IT"/>
              <a:t>Fare clic per modificare lo stile del titolo dello schema</a:t>
            </a:r>
            <a:endParaRPr lang="en-US"/>
          </a:p>
        </p:txBody>
      </p:sp>
      <p:sp>
        <p:nvSpPr>
          <p:cNvPr id="9" name="Text Placeholder 2"/>
          <p:cNvSpPr txBox="1">
            <a:spLocks noGrp="1"/>
          </p:cNvSpPr>
          <p:nvPr>
            <p:ph type="body" idx="1"/>
          </p:nvPr>
        </p:nvSpPr>
        <p:spPr>
          <a:xfrm>
            <a:off x="684208" y="685800"/>
            <a:ext cx="8534396" cy="3615263"/>
          </a:xfrm>
          <a:prstGeom prst="rect">
            <a:avLst/>
          </a:prstGeom>
          <a:noFill/>
          <a:ln>
            <a:noFill/>
          </a:ln>
        </p:spPr>
        <p:txBody>
          <a:bodyPr vert="horz" wrap="square" lIns="91440" tIns="45720" rIns="91440" bIns="45720" anchor="ctr" anchorCtr="0" compatLnSpc="1">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0" name="Date Placeholder 3"/>
          <p:cNvSpPr txBox="1">
            <a:spLocks noGrp="1"/>
          </p:cNvSpPr>
          <p:nvPr>
            <p:ph type="dt" sz="half" idx="2"/>
          </p:nvPr>
        </p:nvSpPr>
        <p:spPr>
          <a:xfrm>
            <a:off x="9904415" y="6172200"/>
            <a:ext cx="1600200" cy="365129"/>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it-IT" sz="1000" b="0" i="0" u="none" strike="noStrike" kern="1200" cap="none" spc="0" baseline="0">
                <a:solidFill>
                  <a:srgbClr val="0A304A"/>
                </a:solidFill>
                <a:uFillTx/>
                <a:latin typeface="Century Gothic"/>
              </a:defRPr>
            </a:lvl1pPr>
          </a:lstStyle>
          <a:p>
            <a:pPr lvl="0"/>
            <a:fld id="{7CB8C090-8871-4F91-8C0F-51909EC797A7}" type="datetime1">
              <a:rPr lang="it-IT"/>
              <a:pPr lvl="0"/>
              <a:t>03/05/2024</a:t>
            </a:fld>
            <a:endParaRPr lang="it-IT"/>
          </a:p>
        </p:txBody>
      </p:sp>
      <p:sp>
        <p:nvSpPr>
          <p:cNvPr id="11" name="Footer Placeholder 4"/>
          <p:cNvSpPr txBox="1">
            <a:spLocks noGrp="1"/>
          </p:cNvSpPr>
          <p:nvPr>
            <p:ph type="ftr" sz="quarter" idx="3"/>
          </p:nvPr>
        </p:nvSpPr>
        <p:spPr>
          <a:xfrm>
            <a:off x="684208" y="6172200"/>
            <a:ext cx="7543800" cy="365129"/>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it-IT" sz="1000" b="0" i="0" u="none" strike="noStrike" kern="1200" cap="none" spc="0" baseline="0">
                <a:solidFill>
                  <a:srgbClr val="0A304A"/>
                </a:solidFill>
                <a:uFillTx/>
                <a:latin typeface="Century Gothic"/>
              </a:defRPr>
            </a:lvl1pPr>
          </a:lstStyle>
          <a:p>
            <a:pPr lvl="0"/>
            <a:endParaRPr lang="it-IT"/>
          </a:p>
        </p:txBody>
      </p:sp>
      <p:sp>
        <p:nvSpPr>
          <p:cNvPr id="12" name="Slide Number Placeholder 5"/>
          <p:cNvSpPr txBox="1">
            <a:spLocks noGrp="1"/>
          </p:cNvSpPr>
          <p:nvPr>
            <p:ph type="sldNum" sz="quarter" idx="4"/>
          </p:nvPr>
        </p:nvSpPr>
        <p:spPr>
          <a:xfrm>
            <a:off x="10363196" y="5578470"/>
            <a:ext cx="1142241" cy="669926"/>
          </a:xfrm>
          <a:prstGeom prst="rect">
            <a:avLst/>
          </a:prstGeom>
          <a:noFill/>
          <a:ln>
            <a:noFill/>
          </a:ln>
        </p:spPr>
        <p:txBody>
          <a:bodyPr vert="horz" wrap="square" lIns="91440" tIns="45720" rIns="91440" bIns="45720" anchor="b" anchorCtr="0" compatLnSpc="1">
            <a:noAutofit/>
          </a:bodyPr>
          <a:lstStyle>
            <a:lvl1pPr marL="0" marR="0" lvl="0" indent="0" algn="r" defTabSz="457200" rtl="0" fontAlgn="auto" hangingPunct="1">
              <a:lnSpc>
                <a:spcPct val="100000"/>
              </a:lnSpc>
              <a:spcBef>
                <a:spcPts val="0"/>
              </a:spcBef>
              <a:spcAft>
                <a:spcPts val="0"/>
              </a:spcAft>
              <a:buNone/>
              <a:tabLst/>
              <a:defRPr lang="it-IT" sz="3200" b="0" i="0" u="none" strike="noStrike" kern="1200" cap="none" spc="0" baseline="0">
                <a:solidFill>
                  <a:srgbClr val="0A304A"/>
                </a:solidFill>
                <a:uFillTx/>
                <a:latin typeface="Century Gothic"/>
              </a:defRPr>
            </a:lvl1pPr>
          </a:lstStyle>
          <a:p>
            <a:pPr lvl="0"/>
            <a:fld id="{E5F8EC67-BB18-4F4B-9A6E-1EAC40C451D4}" type="slidenum">
              <a:t>‹N›</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l" defTabSz="457200" rtl="0" fontAlgn="auto" hangingPunct="1">
        <a:lnSpc>
          <a:spcPct val="100000"/>
        </a:lnSpc>
        <a:spcBef>
          <a:spcPts val="0"/>
        </a:spcBef>
        <a:spcAft>
          <a:spcPts val="0"/>
        </a:spcAft>
        <a:buNone/>
        <a:tabLst/>
        <a:defRPr lang="it-IT" sz="3600" b="0" i="0" u="none" strike="noStrike" kern="1200" cap="all" spc="0" baseline="0">
          <a:solidFill>
            <a:srgbClr val="FFFFFF"/>
          </a:solidFill>
          <a:uFillTx/>
          <a:latin typeface="Century Gothic"/>
        </a:defRPr>
      </a:lvl1pPr>
    </p:titleStyle>
    <p:bodyStyle>
      <a:lvl1pPr marL="285750" marR="0" lvl="0" indent="-285750" algn="l" defTabSz="457200" rtl="0" fontAlgn="auto" hangingPunct="1">
        <a:lnSpc>
          <a:spcPct val="100000"/>
        </a:lnSpc>
        <a:spcBef>
          <a:spcPts val="500"/>
        </a:spcBef>
        <a:spcAft>
          <a:spcPts val="600"/>
        </a:spcAft>
        <a:buClr>
          <a:srgbClr val="FFFFFF"/>
        </a:buClr>
        <a:buSzPct val="80000"/>
        <a:buFont typeface="Wingdings 3" pitchFamily="18"/>
        <a:buChar char=""/>
        <a:tabLst/>
        <a:defRPr lang="it-IT" sz="2000" b="0" i="0" u="none" strike="noStrike" kern="1200" cap="none" spc="0" baseline="0">
          <a:solidFill>
            <a:srgbClr val="0F496F"/>
          </a:solidFill>
          <a:uFillTx/>
          <a:latin typeface="Century Gothic"/>
        </a:defRPr>
      </a:lvl1pPr>
      <a:lvl2pPr marL="742950" marR="0" lvl="1" indent="-285750" algn="l" defTabSz="457200" rtl="0" fontAlgn="auto" hangingPunct="1">
        <a:lnSpc>
          <a:spcPct val="100000"/>
        </a:lnSpc>
        <a:spcBef>
          <a:spcPts val="400"/>
        </a:spcBef>
        <a:spcAft>
          <a:spcPts val="600"/>
        </a:spcAft>
        <a:buClr>
          <a:srgbClr val="FFFFFF"/>
        </a:buClr>
        <a:buSzPct val="80000"/>
        <a:buFont typeface="Wingdings 3" pitchFamily="18"/>
        <a:buChar char=""/>
        <a:tabLst/>
        <a:defRPr lang="it-IT" sz="1800" b="0" i="0" u="none" strike="noStrike" kern="1200" cap="none" spc="0" baseline="0">
          <a:solidFill>
            <a:srgbClr val="0F496F"/>
          </a:solidFill>
          <a:uFillTx/>
          <a:latin typeface="Century Gothic"/>
        </a:defRPr>
      </a:lvl2pPr>
      <a:lvl3pPr marL="1200150" marR="0" lvl="2" indent="-285750" algn="l" defTabSz="457200" rtl="0" fontAlgn="auto" hangingPunct="1">
        <a:lnSpc>
          <a:spcPct val="100000"/>
        </a:lnSpc>
        <a:spcBef>
          <a:spcPts val="400"/>
        </a:spcBef>
        <a:spcAft>
          <a:spcPts val="600"/>
        </a:spcAft>
        <a:buClr>
          <a:srgbClr val="FFFFFF"/>
        </a:buClr>
        <a:buSzPct val="80000"/>
        <a:buFont typeface="Wingdings 3" pitchFamily="18"/>
        <a:buChar char=""/>
        <a:tabLst/>
        <a:defRPr lang="it-IT" sz="1600" b="0" i="0" u="none" strike="noStrike" kern="1200" cap="none" spc="0" baseline="0">
          <a:solidFill>
            <a:srgbClr val="0F496F"/>
          </a:solidFill>
          <a:uFillTx/>
          <a:latin typeface="Century Gothic"/>
        </a:defRPr>
      </a:lvl3pPr>
      <a:lvl4pPr marL="1543050" marR="0" lvl="3" indent="-171450" algn="l" defTabSz="457200" rtl="0" fontAlgn="auto" hangingPunct="1">
        <a:lnSpc>
          <a:spcPct val="100000"/>
        </a:lnSpc>
        <a:spcBef>
          <a:spcPts val="300"/>
        </a:spcBef>
        <a:spcAft>
          <a:spcPts val="600"/>
        </a:spcAft>
        <a:buClr>
          <a:srgbClr val="FFFFFF"/>
        </a:buClr>
        <a:buSzPct val="80000"/>
        <a:buFont typeface="Wingdings 3" pitchFamily="18"/>
        <a:buChar char=""/>
        <a:tabLst/>
        <a:defRPr lang="it-IT" sz="1400" b="0" i="0" u="none" strike="noStrike" kern="1200" cap="none" spc="0" baseline="0">
          <a:solidFill>
            <a:srgbClr val="0F496F"/>
          </a:solidFill>
          <a:uFillTx/>
          <a:latin typeface="Century Gothic"/>
        </a:defRPr>
      </a:lvl4pPr>
      <a:lvl5pPr marL="2000250" marR="0" lvl="4" indent="-171450" algn="l" defTabSz="457200" rtl="0" fontAlgn="auto" hangingPunct="1">
        <a:lnSpc>
          <a:spcPct val="100000"/>
        </a:lnSpc>
        <a:spcBef>
          <a:spcPts val="300"/>
        </a:spcBef>
        <a:spcAft>
          <a:spcPts val="600"/>
        </a:spcAft>
        <a:buClr>
          <a:srgbClr val="FFFFFF"/>
        </a:buClr>
        <a:buSzPct val="80000"/>
        <a:buFont typeface="Wingdings 3" pitchFamily="18"/>
        <a:buChar char=""/>
        <a:tabLst/>
        <a:defRPr lang="it-IT" sz="1400" b="0" i="0" u="none" strike="noStrike" kern="1200" cap="none" spc="0" baseline="0">
          <a:solidFill>
            <a:srgbClr val="0F496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hyperlink" Target="https://www.truenumbers.it/sorpresa-chi-vive-sul-mare-e-piu-povero/"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Picture 4" descr="Visualizza immagine di origine">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0" y="0"/>
            <a:ext cx="12191996" cy="6858000"/>
          </a:xfrm>
          <a:prstGeom prst="rect">
            <a:avLst/>
          </a:prstGeom>
          <a:noFill/>
          <a:ln cap="flat">
            <a:noFill/>
          </a:ln>
        </p:spPr>
      </p:pic>
      <p:sp>
        <p:nvSpPr>
          <p:cNvPr id="3" name="Titolo 1"/>
          <p:cNvSpPr txBox="1">
            <a:spLocks noGrp="1"/>
          </p:cNvSpPr>
          <p:nvPr>
            <p:ph type="ctrTitle"/>
          </p:nvPr>
        </p:nvSpPr>
        <p:spPr>
          <a:xfrm>
            <a:off x="684208" y="1838958"/>
            <a:ext cx="8001000" cy="2326635"/>
          </a:xfrm>
        </p:spPr>
        <p:txBody>
          <a:bodyPr/>
          <a:lstStyle/>
          <a:p>
            <a:pPr lvl="0"/>
            <a:r>
              <a:rPr lang="it-IT" sz="6600">
                <a:solidFill>
                  <a:srgbClr val="FAE5D7"/>
                </a:solidFill>
                <a:effectLst>
                  <a:outerShdw dist="38096" dir="2700000">
                    <a:srgbClr val="000000"/>
                  </a:outerShdw>
                </a:effectLst>
                <a:latin typeface="Arial Rounded MT Bold" pitchFamily="34"/>
              </a:rPr>
              <a:t>Il mare</a:t>
            </a:r>
          </a:p>
        </p:txBody>
      </p:sp>
      <p:sp>
        <p:nvSpPr>
          <p:cNvPr id="4" name="CasellaDiTesto 3"/>
          <p:cNvSpPr txBox="1"/>
          <p:nvPr/>
        </p:nvSpPr>
        <p:spPr>
          <a:xfrm>
            <a:off x="7548884" y="6082716"/>
            <a:ext cx="4155435"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FFFFFF"/>
                </a:solidFill>
                <a:uFillTx/>
                <a:latin typeface="Calibri"/>
              </a:rPr>
              <a:t>Creato da: Domenico Pio Diodati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1183389" y="568957"/>
            <a:ext cx="9825218" cy="5524503"/>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pic>
        <p:nvPicPr>
          <p:cNvPr id="2" name="Picture 8" descr="Risultato immagine per rifiuti nel mare">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1825627" y="4771394"/>
            <a:ext cx="2390771" cy="1714500"/>
          </a:xfrm>
          <a:prstGeom prst="rect">
            <a:avLst/>
          </a:prstGeom>
          <a:noFill/>
          <a:ln cap="flat">
            <a:noFill/>
          </a:ln>
        </p:spPr>
      </p:pic>
      <p:sp>
        <p:nvSpPr>
          <p:cNvPr id="3" name="CasellaDiTesto 7"/>
          <p:cNvSpPr txBox="1"/>
          <p:nvPr/>
        </p:nvSpPr>
        <p:spPr>
          <a:xfrm>
            <a:off x="375918" y="680715"/>
            <a:ext cx="4620262" cy="35702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800" b="1" i="0" u="none" strike="noStrike" kern="1200" cap="none" spc="0" baseline="0">
                <a:solidFill>
                  <a:srgbClr val="000000"/>
                </a:solidFill>
                <a:uFillTx/>
                <a:latin typeface="Times New Roman" pitchFamily="18"/>
                <a:cs typeface="Times New Roman" pitchFamily="18"/>
              </a:rPr>
              <a:t>L’Italia, </a:t>
            </a:r>
            <a:r>
              <a:rPr lang="it-IT" sz="2000" b="0" i="0" u="none" strike="noStrike" kern="1200" cap="none" spc="0" baseline="0">
                <a:solidFill>
                  <a:srgbClr val="000000"/>
                </a:solidFill>
                <a:uFillTx/>
                <a:latin typeface="Times New Roman" pitchFamily="18"/>
                <a:cs typeface="Times New Roman" pitchFamily="18"/>
              </a:rPr>
              <a:t>che è </a:t>
            </a:r>
            <a:r>
              <a:rPr lang="it-IT" sz="2000" b="0" i="0" u="sng" strike="noStrike" kern="1200" cap="none" spc="0" baseline="0">
                <a:solidFill>
                  <a:srgbClr val="000000"/>
                </a:solidFill>
                <a:uFillTx/>
                <a:latin typeface="Times New Roman" pitchFamily="18"/>
                <a:cs typeface="Times New Roman" pitchFamily="18"/>
              </a:rPr>
              <a:t>apparentemente </a:t>
            </a:r>
            <a:r>
              <a:rPr lang="it-IT" sz="2000" b="0" i="0" u="none" strike="noStrike" kern="1200" cap="none" spc="0" baseline="0">
                <a:solidFill>
                  <a:srgbClr val="000000"/>
                </a:solidFill>
                <a:uFillTx/>
                <a:latin typeface="Times New Roman" pitchFamily="18"/>
                <a:cs typeface="Times New Roman" pitchFamily="18"/>
              </a:rPr>
              <a:t>in una buona situazione tutelando in vario modo circa il 19,12% delle proprie acque territoriali e presentando piani di gestione che tutelano teoricamente i nostri mari, in realtà non si discosta dallo sconfortante quadro generale descritto dal WWF, considerato che la gestione viene effettivamente attivata solo nell’ 1,67% delle nostre acque marine.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Times New Roman" pitchFamily="18"/>
              <a:cs typeface="Times New Roman" pitchFamily="18"/>
            </a:endParaRPr>
          </a:p>
        </p:txBody>
      </p:sp>
      <p:pic>
        <p:nvPicPr>
          <p:cNvPr id="4" name="Picture 2" descr="Mari italiani, temperature simile ai Tropici. Probabili eventi meteo  estremi autunnali - Meteo Giornale">
            <a:extLst>
              <a:ext uri="{FF2B5EF4-FFF2-40B4-BE49-F238E27FC236}">
                <a16:creationId xmlns:a16="http://schemas.microsoft.com/office/drawing/2014/main" id="{00000000-0000-0000-0000-000000000000}"/>
              </a:ext>
            </a:extLst>
          </p:cNvPr>
          <p:cNvPicPr>
            <a:picLocks noChangeAspect="1"/>
          </p:cNvPicPr>
          <p:nvPr/>
        </p:nvPicPr>
        <p:blipFill>
          <a:blip r:embed="rId3"/>
          <a:srcRect t="2168"/>
          <a:stretch>
            <a:fillRect/>
          </a:stretch>
        </p:blipFill>
        <p:spPr>
          <a:xfrm>
            <a:off x="6542403" y="325124"/>
            <a:ext cx="4620262" cy="5283202"/>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Segnaposto contenuto 2"/>
          <p:cNvSpPr txBox="1">
            <a:spLocks noGrp="1"/>
          </p:cNvSpPr>
          <p:nvPr>
            <p:ph idx="1"/>
          </p:nvPr>
        </p:nvSpPr>
        <p:spPr>
          <a:xfrm>
            <a:off x="684208" y="685800"/>
            <a:ext cx="10501948" cy="3074670"/>
          </a:xfrm>
        </p:spPr>
        <p:txBody>
          <a:bodyPr/>
          <a:lstStyle/>
          <a:p>
            <a:pPr marL="0" lvl="0" indent="0" algn="just">
              <a:buNone/>
            </a:pPr>
            <a:r>
              <a:rPr lang="it-IT">
                <a:solidFill>
                  <a:srgbClr val="000000"/>
                </a:solidFill>
                <a:latin typeface="Times New Roman" pitchFamily="18"/>
                <a:cs typeface="Times New Roman" pitchFamily="18"/>
              </a:rPr>
              <a:t>Gli studi dimostrano purtroppo  che nell’ultimo decennio quasi tutti i Paesi del Mediterraneo hanno palesemente disatteso l’obbligo di creare entro il 2020 una rete adeguata di aree marine a vario titolo protette: l’analisi fatta area per area dimostra che questa rete contribuirebbe fortemente al ripristino del capitale naturale marino, principalmente i settori della pesca, acquacoltura e turismo. Il fact-check condotto dal WWF evidenzia come a distanza di quattro decenni dal suo lancio, la Convenzione e le sue Parti contraenti stanno venendo meno al loro mandato e stanno lasciando il Mediterraneo in gran parte non protetto e sfruttato eccessivamente.</a:t>
            </a:r>
          </a:p>
        </p:txBody>
      </p:sp>
      <p:pic>
        <p:nvPicPr>
          <p:cNvPr id="3" name="Picture 2" descr="9 idee su Gif animata mare | gif, paesaggi, natura">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2712723" y="3580442"/>
            <a:ext cx="5466082" cy="3074670"/>
          </a:xfrm>
          <a:prstGeom prst="rect">
            <a:avLst/>
          </a:prstGeom>
          <a:noFill/>
          <a:ln cap="flat">
            <a:noFill/>
          </a:ln>
        </p:spPr>
      </p:pic>
      <p:pic>
        <p:nvPicPr>
          <p:cNvPr id="4" name="Picture 4" descr="Risultato immagine per petrolio e gas ">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rot="21423625">
            <a:off x="4019867" y="4301063"/>
            <a:ext cx="3019421" cy="1714500"/>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Segnaposto contenuto 2"/>
          <p:cNvSpPr txBox="1">
            <a:spLocks noGrp="1"/>
          </p:cNvSpPr>
          <p:nvPr>
            <p:ph idx="1"/>
          </p:nvPr>
        </p:nvSpPr>
        <p:spPr>
          <a:xfrm>
            <a:off x="684208" y="685800"/>
            <a:ext cx="11070915" cy="3615263"/>
          </a:xfrm>
        </p:spPr>
        <p:txBody>
          <a:bodyPr/>
          <a:lstStyle/>
          <a:p>
            <a:pPr marL="0" lvl="0" indent="0">
              <a:buNone/>
            </a:pPr>
            <a:r>
              <a:rPr lang="it-IT" sz="2400" b="1">
                <a:solidFill>
                  <a:srgbClr val="000000"/>
                </a:solidFill>
                <a:latin typeface="Times New Roman" pitchFamily="18"/>
                <a:cs typeface="Times New Roman" pitchFamily="18"/>
              </a:rPr>
              <a:t>Negli ultimi decenni ci siamo lasciati andare a forme di inquinamento ed incuria degli oceani che minacciano la sopravvivenza delle 200.000 specie viventi che vi abitano, e alla lunga anche la nostra</a:t>
            </a:r>
            <a:r>
              <a:rPr lang="it-IT">
                <a:solidFill>
                  <a:srgbClr val="000000"/>
                </a:solidFill>
                <a:latin typeface="Times New Roman" pitchFamily="18"/>
                <a:cs typeface="Times New Roman" pitchFamily="18"/>
              </a:rPr>
              <a:t>. </a:t>
            </a:r>
          </a:p>
          <a:p>
            <a:pPr lvl="0"/>
            <a:endParaRPr lang="it-IT">
              <a:solidFill>
                <a:srgbClr val="000000"/>
              </a:solidFill>
              <a:latin typeface="Times New Roman" pitchFamily="18"/>
              <a:cs typeface="Times New Roman" pitchFamily="18"/>
            </a:endParaRPr>
          </a:p>
          <a:p>
            <a:pPr lvl="0"/>
            <a:r>
              <a:rPr lang="it-IT" b="1">
                <a:solidFill>
                  <a:srgbClr val="000000"/>
                </a:solidFill>
                <a:latin typeface="Times New Roman" pitchFamily="18"/>
                <a:cs typeface="Times New Roman" pitchFamily="18"/>
              </a:rPr>
              <a:t>L’obiettivo 14 dell’Agenda 2030 </a:t>
            </a:r>
            <a:r>
              <a:rPr lang="it-IT">
                <a:solidFill>
                  <a:srgbClr val="000000"/>
                </a:solidFill>
                <a:latin typeface="Times New Roman" pitchFamily="18"/>
                <a:cs typeface="Times New Roman" pitchFamily="18"/>
              </a:rPr>
              <a:t>(una lista di sfide in cui lanciarci per migliorare il futuro del Pianeta) ci ricorda che dobbiamo fare il possibile per proteggere gli oceani e utilizzare le risorse che ci offrono in modo sostenibile, </a:t>
            </a:r>
            <a:r>
              <a:rPr lang="it-IT" b="1">
                <a:solidFill>
                  <a:srgbClr val="000000"/>
                </a:solidFill>
                <a:latin typeface="Times New Roman" pitchFamily="18"/>
                <a:cs typeface="Times New Roman" pitchFamily="18"/>
              </a:rPr>
              <a:t>cioè con intelligenza e misura, in modo non distruttivo</a:t>
            </a:r>
            <a:r>
              <a:rPr lang="it-IT">
                <a:solidFill>
                  <a:srgbClr val="000000"/>
                </a:solidFill>
                <a:latin typeface="Times New Roman" pitchFamily="18"/>
                <a:cs typeface="Times New Roman" pitchFamily="18"/>
              </a:rPr>
              <a:t>.</a:t>
            </a:r>
          </a:p>
        </p:txBody>
      </p:sp>
      <p:pic>
        <p:nvPicPr>
          <p:cNvPr id="3" name="Picture 2" descr="Agenda 2030 - Obiettivo n°14: conservare e utilizzare in modo durevole gli  oceani, i mari e le risorse marine - HUB Campus">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9005568" y="3900172"/>
            <a:ext cx="2857500" cy="2857500"/>
          </a:xfrm>
          <a:prstGeom prst="rect">
            <a:avLst/>
          </a:prstGeom>
          <a:solidFill>
            <a:srgbClr val="EDEDED"/>
          </a:solidFill>
          <a:ln cap="flat">
            <a:noFill/>
          </a:ln>
        </p:spPr>
      </p:pic>
      <p:sp>
        <p:nvSpPr>
          <p:cNvPr id="4" name="CasellaDiTesto 5"/>
          <p:cNvSpPr txBox="1"/>
          <p:nvPr/>
        </p:nvSpPr>
        <p:spPr>
          <a:xfrm>
            <a:off x="585151" y="4424644"/>
            <a:ext cx="8264210" cy="172264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7000"/>
              </a:lnSpc>
              <a:spcBef>
                <a:spcPts val="1200"/>
              </a:spcBef>
              <a:spcAft>
                <a:spcPts val="2400"/>
              </a:spcAft>
              <a:buNone/>
              <a:tabLst/>
              <a:defRPr sz="1800" b="0" i="0" u="none" strike="noStrike" kern="0" cap="none" spc="0" baseline="0">
                <a:solidFill>
                  <a:srgbClr val="000000"/>
                </a:solidFill>
                <a:uFillTx/>
              </a:defRPr>
            </a:pPr>
            <a:r>
              <a:rPr lang="it-IT" sz="2000" b="0" i="0" u="none" strike="noStrike" kern="1200" cap="none" spc="0" baseline="0">
                <a:solidFill>
                  <a:srgbClr val="020202"/>
                </a:solidFill>
                <a:uFillTx/>
                <a:latin typeface="Times New Roman" pitchFamily="18"/>
                <a:ea typeface="Times New Roman" pitchFamily="18"/>
                <a:cs typeface="Times New Roman" pitchFamily="18"/>
              </a:rPr>
              <a:t>L’Obiettivo 14 richiama l’impegno di tutti a ridurre l’impatto delle attività umane sui mari e a conservare e ripristinare gli ecosistemi oceanici: per esempio istituendo più aree marine e costiere protette o incoraggiando forme di pesca, di allevamento ittico e di turismo che siano allo stesso tempo soddisfacenti per l’uomo e rispettose degli oceani</a:t>
            </a:r>
            <a:r>
              <a:rPr lang="it-IT" sz="2000" b="0" i="0" u="none" strike="noStrike" kern="1200" cap="none" spc="0" baseline="0">
                <a:solidFill>
                  <a:srgbClr val="020202"/>
                </a:solidFill>
                <a:uFillTx/>
                <a:latin typeface="Lora" pitchFamily="2"/>
                <a:ea typeface="Times New Roman" pitchFamily="18"/>
                <a:cs typeface="Times New Roman" pitchFamily="18"/>
              </a:rPr>
              <a:t>.</a:t>
            </a:r>
            <a:endParaRPr lang="it-IT" sz="2000" b="0" i="0" u="none" strike="noStrike" kern="1200" cap="none" spc="0" baseline="0">
              <a:solidFill>
                <a:srgbClr val="000000"/>
              </a:solidFill>
              <a:uFillTx/>
              <a:latin typeface="Calibri" pitchFamily="34"/>
              <a:ea typeface="Calibri" pitchFamily="34"/>
              <a:cs typeface="Times New Roman" pitchFamily="18"/>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pic>
        <p:nvPicPr>
          <p:cNvPr id="2" name="Picture 2" descr="Top 30 Immagini Mare GIFs | Find the best GIF on Gfycat">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7939643" y="0"/>
            <a:ext cx="4252353" cy="2389820"/>
          </a:xfrm>
          <a:prstGeom prst="rect">
            <a:avLst/>
          </a:prstGeom>
          <a:noFill/>
          <a:ln cap="flat">
            <a:noFill/>
          </a:ln>
        </p:spPr>
      </p:pic>
      <p:sp>
        <p:nvSpPr>
          <p:cNvPr id="3" name="Segnaposto contenuto 2"/>
          <p:cNvSpPr txBox="1">
            <a:spLocks noGrp="1"/>
          </p:cNvSpPr>
          <p:nvPr>
            <p:ph idx="1"/>
          </p:nvPr>
        </p:nvSpPr>
        <p:spPr>
          <a:xfrm>
            <a:off x="138431" y="101598"/>
            <a:ext cx="9269730" cy="6603997"/>
          </a:xfrm>
        </p:spPr>
        <p:txBody>
          <a:bodyPr/>
          <a:lstStyle/>
          <a:p>
            <a:pPr marL="0" lvl="0" indent="0" algn="ctr">
              <a:spcBef>
                <a:spcPts val="300"/>
              </a:spcBef>
              <a:buNone/>
            </a:pPr>
            <a:r>
              <a:rPr lang="it-IT" sz="2500" b="1">
                <a:solidFill>
                  <a:srgbClr val="000000"/>
                </a:solidFill>
                <a:latin typeface="Times New Roman" pitchFamily="18"/>
                <a:cs typeface="Times New Roman" pitchFamily="18"/>
              </a:rPr>
              <a:t>Vi sono dei rimedi?</a:t>
            </a:r>
          </a:p>
          <a:p>
            <a:pPr marL="0" lvl="0" indent="0">
              <a:spcBef>
                <a:spcPts val="300"/>
              </a:spcBef>
              <a:buNone/>
            </a:pPr>
            <a:r>
              <a:rPr lang="it-IT" sz="2500" b="1">
                <a:solidFill>
                  <a:srgbClr val="000000"/>
                </a:solidFill>
                <a:latin typeface="Times New Roman" pitchFamily="18"/>
                <a:cs typeface="Times New Roman" pitchFamily="18"/>
              </a:rPr>
              <a:t> Sicuramente sì. </a:t>
            </a:r>
          </a:p>
          <a:p>
            <a:pPr lvl="0">
              <a:spcBef>
                <a:spcPts val="0"/>
              </a:spcBef>
              <a:spcAft>
                <a:spcPts val="0"/>
              </a:spcAft>
            </a:pPr>
            <a:r>
              <a:rPr lang="it-IT">
                <a:solidFill>
                  <a:srgbClr val="000000"/>
                </a:solidFill>
                <a:latin typeface="Times New Roman" pitchFamily="18"/>
                <a:cs typeface="Times New Roman" pitchFamily="18"/>
              </a:rPr>
              <a:t>Vi sono diverse organizzazioni che lavorano duramente per trovare una </a:t>
            </a:r>
          </a:p>
          <a:p>
            <a:pPr marL="0" lvl="0" indent="0">
              <a:spcBef>
                <a:spcPts val="0"/>
              </a:spcBef>
              <a:spcAft>
                <a:spcPts val="0"/>
              </a:spcAft>
              <a:buNone/>
            </a:pPr>
            <a:r>
              <a:rPr lang="it-IT">
                <a:solidFill>
                  <a:srgbClr val="000000"/>
                </a:solidFill>
                <a:latin typeface="Times New Roman" pitchFamily="18"/>
                <a:cs typeface="Times New Roman" pitchFamily="18"/>
              </a:rPr>
              <a:t>soluzione alla salvaguardia delle acque del mare. Inoltre, è stato istituito </a:t>
            </a:r>
          </a:p>
          <a:p>
            <a:pPr marL="0" lvl="0" indent="0">
              <a:spcBef>
                <a:spcPts val="0"/>
              </a:spcBef>
              <a:spcAft>
                <a:spcPts val="0"/>
              </a:spcAft>
              <a:buNone/>
            </a:pPr>
            <a:r>
              <a:rPr lang="it-IT">
                <a:solidFill>
                  <a:srgbClr val="000000"/>
                </a:solidFill>
                <a:latin typeface="Times New Roman" pitchFamily="18"/>
                <a:cs typeface="Times New Roman" pitchFamily="18"/>
              </a:rPr>
              <a:t>anche un progetto, dal nome </a:t>
            </a:r>
            <a:r>
              <a:rPr lang="it-IT" b="1" i="1">
                <a:solidFill>
                  <a:srgbClr val="000000"/>
                </a:solidFill>
                <a:latin typeface="Times New Roman" pitchFamily="18"/>
                <a:cs typeface="Times New Roman" pitchFamily="18"/>
              </a:rPr>
              <a:t>The Ocean Cleanup</a:t>
            </a:r>
            <a:r>
              <a:rPr lang="it-IT">
                <a:solidFill>
                  <a:srgbClr val="000000"/>
                </a:solidFill>
                <a:latin typeface="Times New Roman" pitchFamily="18"/>
                <a:cs typeface="Times New Roman" pitchFamily="18"/>
              </a:rPr>
              <a:t>, per combattere la </a:t>
            </a:r>
          </a:p>
          <a:p>
            <a:pPr marL="0" lvl="0" indent="0">
              <a:spcBef>
                <a:spcPts val="0"/>
              </a:spcBef>
              <a:spcAft>
                <a:spcPts val="0"/>
              </a:spcAft>
              <a:buNone/>
            </a:pPr>
            <a:r>
              <a:rPr lang="it-IT">
                <a:solidFill>
                  <a:srgbClr val="000000"/>
                </a:solidFill>
                <a:latin typeface="Times New Roman" pitchFamily="18"/>
                <a:cs typeface="Times New Roman" pitchFamily="18"/>
              </a:rPr>
              <a:t>diffusione pericolosa di plastica in mare.</a:t>
            </a:r>
          </a:p>
          <a:p>
            <a:pPr marL="0" lvl="0" indent="0">
              <a:spcBef>
                <a:spcPts val="0"/>
              </a:spcBef>
              <a:spcAft>
                <a:spcPts val="0"/>
              </a:spcAft>
              <a:buNone/>
            </a:pPr>
            <a:r>
              <a:rPr lang="it-IT">
                <a:solidFill>
                  <a:srgbClr val="000000"/>
                </a:solidFill>
                <a:latin typeface="Times New Roman" pitchFamily="18"/>
                <a:cs typeface="Times New Roman" pitchFamily="18"/>
              </a:rPr>
              <a:t/>
            </a:r>
            <a:br>
              <a:rPr lang="it-IT">
                <a:solidFill>
                  <a:srgbClr val="000000"/>
                </a:solidFill>
                <a:latin typeface="Times New Roman" pitchFamily="18"/>
                <a:cs typeface="Times New Roman" pitchFamily="18"/>
              </a:rPr>
            </a:br>
            <a:r>
              <a:rPr lang="it-IT">
                <a:solidFill>
                  <a:srgbClr val="000000"/>
                </a:solidFill>
                <a:latin typeface="Times New Roman" pitchFamily="18"/>
                <a:cs typeface="Times New Roman" pitchFamily="18"/>
              </a:rPr>
              <a:t>Per quanto riguarda nello specifico l’Italia è stata approvata la</a:t>
            </a:r>
            <a:r>
              <a:rPr lang="it-IT" b="1">
                <a:solidFill>
                  <a:srgbClr val="000000"/>
                </a:solidFill>
                <a:latin typeface="Times New Roman" pitchFamily="18"/>
                <a:cs typeface="Times New Roman" pitchFamily="18"/>
              </a:rPr>
              <a:t> legge 452 bis del 22 Maggio 2015</a:t>
            </a:r>
            <a:r>
              <a:rPr lang="it-IT">
                <a:solidFill>
                  <a:srgbClr val="000000"/>
                </a:solidFill>
                <a:latin typeface="Times New Roman" pitchFamily="18"/>
                <a:cs typeface="Times New Roman" pitchFamily="18"/>
              </a:rPr>
              <a:t> la quale prevede l’entrata in vigore del </a:t>
            </a:r>
            <a:r>
              <a:rPr lang="it-IT" b="1">
                <a:solidFill>
                  <a:srgbClr val="000000"/>
                </a:solidFill>
                <a:latin typeface="Times New Roman" pitchFamily="18"/>
                <a:cs typeface="Times New Roman" pitchFamily="18"/>
              </a:rPr>
              <a:t>reato d’inquinamento ambientale</a:t>
            </a:r>
            <a:r>
              <a:rPr lang="it-IT">
                <a:solidFill>
                  <a:srgbClr val="000000"/>
                </a:solidFill>
                <a:latin typeface="Times New Roman" pitchFamily="18"/>
                <a:cs typeface="Times New Roman" pitchFamily="18"/>
              </a:rPr>
              <a:t> con reclusione dai 2 ai 5 anni per chiunque contamini le acque e l’aria delle nostre città.</a:t>
            </a:r>
            <a:r>
              <a:rPr lang="it-IT">
                <a:solidFill>
                  <a:srgbClr val="020202"/>
                </a:solidFill>
                <a:latin typeface="Times New Roman" pitchFamily="18"/>
                <a:cs typeface="Times New Roman" pitchFamily="18"/>
              </a:rPr>
              <a:t> </a:t>
            </a:r>
          </a:p>
          <a:p>
            <a:pPr lvl="0">
              <a:lnSpc>
                <a:spcPct val="87000"/>
              </a:lnSpc>
              <a:spcBef>
                <a:spcPts val="1200"/>
              </a:spcBef>
              <a:spcAft>
                <a:spcPts val="2400"/>
              </a:spcAft>
            </a:pPr>
            <a:r>
              <a:rPr lang="it-IT" b="1">
                <a:solidFill>
                  <a:srgbClr val="020202"/>
                </a:solidFill>
                <a:latin typeface="Times New Roman" pitchFamily="18"/>
                <a:cs typeface="Times New Roman" pitchFamily="18"/>
              </a:rPr>
              <a:t>La tecnologia può venirci in aiuto nella missione di proteggere i mari.</a:t>
            </a:r>
            <a:endParaRPr lang="it-IT" b="1">
              <a:latin typeface="Times New Roman" pitchFamily="18"/>
              <a:cs typeface="Times New Roman" pitchFamily="18"/>
            </a:endParaRPr>
          </a:p>
          <a:p>
            <a:pPr lvl="0">
              <a:spcBef>
                <a:spcPts val="300"/>
              </a:spcBef>
            </a:pPr>
            <a:r>
              <a:rPr lang="it-IT">
                <a:solidFill>
                  <a:srgbClr val="020202"/>
                </a:solidFill>
                <a:latin typeface="Times New Roman" pitchFamily="18"/>
                <a:cs typeface="Times New Roman" pitchFamily="18"/>
              </a:rPr>
              <a:t>Negli ultimi anni sono state proposte alcune soluzioni creative e ingegnose, come sparpagliare nei porti e vicino alle coste cestini della spazzatura galleggianti che riescano a inghiottire i rifiuti di plastica, o deviare i rifiuti di plastica che scorrono nel corso dei fiumi, prima che arrivino al mare, attraverso barriere galleggianti o bolle d’aria che non ostacolino lo scorrimento dell’acqua e il passaggio dei pesci. </a:t>
            </a:r>
            <a:endParaRPr lang="it-IT">
              <a:latin typeface="Times New Roman" pitchFamily="18"/>
              <a:cs typeface="Times New Roman" pitchFamily="18"/>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Segnaposto contenuto 2"/>
          <p:cNvSpPr txBox="1">
            <a:spLocks noGrp="1"/>
          </p:cNvSpPr>
          <p:nvPr>
            <p:ph idx="1"/>
          </p:nvPr>
        </p:nvSpPr>
        <p:spPr>
          <a:xfrm>
            <a:off x="623245" y="360675"/>
            <a:ext cx="11233468" cy="5704841"/>
          </a:xfrm>
        </p:spPr>
        <p:txBody>
          <a:bodyPr/>
          <a:lstStyle/>
          <a:p>
            <a:pPr marL="0" lvl="0" indent="0" defTabSz="914400">
              <a:lnSpc>
                <a:spcPct val="110000"/>
              </a:lnSpc>
              <a:spcBef>
                <a:spcPts val="0"/>
              </a:spcBef>
              <a:spcAft>
                <a:spcPts val="0"/>
              </a:spcAft>
              <a:buNone/>
            </a:pPr>
            <a:r>
              <a:rPr lang="it-IT" sz="2200" b="1">
                <a:solidFill>
                  <a:srgbClr val="020202"/>
                </a:solidFill>
                <a:latin typeface="Times New Roman" pitchFamily="18"/>
                <a:cs typeface="Times New Roman" pitchFamily="18"/>
              </a:rPr>
              <a:t>Non dobbiamo però aspettarci che la tecnologia, da sola, ci salvi: per risolvere il problema dell’inquinamento dei mari dobbiamo fare altro e dare tutti il nostro contributo.</a:t>
            </a:r>
          </a:p>
          <a:p>
            <a:pPr marL="0" lvl="0" indent="0" defTabSz="914400">
              <a:lnSpc>
                <a:spcPct val="110000"/>
              </a:lnSpc>
              <a:spcBef>
                <a:spcPts val="0"/>
              </a:spcBef>
              <a:spcAft>
                <a:spcPts val="0"/>
              </a:spcAft>
              <a:buNone/>
            </a:pPr>
            <a:r>
              <a:rPr lang="it-IT" sz="2200">
                <a:solidFill>
                  <a:srgbClr val="020202"/>
                </a:solidFill>
                <a:latin typeface="Times New Roman" pitchFamily="18"/>
                <a:cs typeface="Times New Roman" pitchFamily="18"/>
              </a:rPr>
              <a:t>Secondo me, per riportare il mare in condizioni di normalità non è difficile, ci vogliono però azioni concrete da parte di tutti, consapevolezza che esso rappresenta una fonte di vita e tanta voglia di rispettarlo e salvarlo</a:t>
            </a:r>
            <a:r>
              <a:rPr lang="it-IT" sz="2200" b="1">
                <a:solidFill>
                  <a:srgbClr val="020202"/>
                </a:solidFill>
                <a:latin typeface="Times New Roman" pitchFamily="18"/>
                <a:cs typeface="Times New Roman" pitchFamily="18"/>
              </a:rPr>
              <a:t>.</a:t>
            </a:r>
          </a:p>
          <a:p>
            <a:pPr marL="0" lvl="0" indent="0" defTabSz="914400">
              <a:lnSpc>
                <a:spcPct val="110000"/>
              </a:lnSpc>
              <a:spcBef>
                <a:spcPts val="0"/>
              </a:spcBef>
              <a:spcAft>
                <a:spcPts val="0"/>
              </a:spcAft>
              <a:buNone/>
            </a:pPr>
            <a:r>
              <a:rPr lang="it-IT" sz="2200" b="1">
                <a:solidFill>
                  <a:srgbClr val="000000"/>
                </a:solidFill>
                <a:latin typeface="Times New Roman" pitchFamily="18"/>
                <a:cs typeface="Times New Roman" pitchFamily="18"/>
              </a:rPr>
              <a:t>Si potrebbe:</a:t>
            </a:r>
          </a:p>
          <a:p>
            <a:pPr lvl="0" defTabSz="914400">
              <a:lnSpc>
                <a:spcPct val="110000"/>
              </a:lnSpc>
              <a:spcBef>
                <a:spcPts val="0"/>
              </a:spcBef>
              <a:spcAft>
                <a:spcPts val="0"/>
              </a:spcAft>
              <a:buSzPct val="100000"/>
            </a:pPr>
            <a:r>
              <a:rPr lang="it-IT" sz="2200">
                <a:solidFill>
                  <a:srgbClr val="000000"/>
                </a:solidFill>
                <a:latin typeface="Times New Roman" pitchFamily="18"/>
                <a:cs typeface="Times New Roman" pitchFamily="18"/>
              </a:rPr>
              <a:t>Smettere di essere dipendenti dalla plastica e rinunciarvi completamente, privilegiando contenitori, posate e buste riutilizzabili </a:t>
            </a:r>
          </a:p>
          <a:p>
            <a:pPr lvl="0" defTabSz="914400">
              <a:lnSpc>
                <a:spcPct val="110000"/>
              </a:lnSpc>
              <a:spcBef>
                <a:spcPts val="0"/>
              </a:spcBef>
              <a:spcAft>
                <a:spcPts val="0"/>
              </a:spcAft>
              <a:buSzPct val="100000"/>
            </a:pPr>
            <a:r>
              <a:rPr lang="it-IT" sz="2200">
                <a:solidFill>
                  <a:srgbClr val="000000"/>
                </a:solidFill>
                <a:latin typeface="Times New Roman" pitchFamily="18"/>
                <a:cs typeface="Times New Roman" pitchFamily="18"/>
              </a:rPr>
              <a:t>Imporre una tassa sulla plastica</a:t>
            </a:r>
          </a:p>
          <a:p>
            <a:pPr lvl="0" defTabSz="914400">
              <a:lnSpc>
                <a:spcPct val="110000"/>
              </a:lnSpc>
              <a:spcBef>
                <a:spcPts val="0"/>
              </a:spcBef>
              <a:spcAft>
                <a:spcPts val="0"/>
              </a:spcAft>
              <a:buSzPct val="100000"/>
            </a:pPr>
            <a:r>
              <a:rPr lang="it-IT" sz="2200">
                <a:solidFill>
                  <a:srgbClr val="000000"/>
                </a:solidFill>
                <a:latin typeface="Times New Roman" pitchFamily="18"/>
                <a:cs typeface="Times New Roman" pitchFamily="18"/>
              </a:rPr>
              <a:t>Acquistare ciò che è biodegradabile</a:t>
            </a:r>
          </a:p>
          <a:p>
            <a:pPr lvl="0" defTabSz="914400">
              <a:lnSpc>
                <a:spcPct val="110000"/>
              </a:lnSpc>
              <a:spcBef>
                <a:spcPts val="0"/>
              </a:spcBef>
              <a:spcAft>
                <a:spcPts val="0"/>
              </a:spcAft>
              <a:buSzPct val="100000"/>
            </a:pPr>
            <a:r>
              <a:rPr lang="it-IT" sz="2200">
                <a:solidFill>
                  <a:srgbClr val="000000"/>
                </a:solidFill>
                <a:latin typeface="Times New Roman" pitchFamily="18"/>
                <a:cs typeface="Times New Roman" pitchFamily="18"/>
              </a:rPr>
              <a:t>Migliorare la gestione dei rifiuti proprio dove risulta più problematica. </a:t>
            </a:r>
          </a:p>
          <a:p>
            <a:pPr lvl="0" defTabSz="914400">
              <a:lnSpc>
                <a:spcPct val="110000"/>
              </a:lnSpc>
              <a:spcBef>
                <a:spcPts val="0"/>
              </a:spcBef>
              <a:spcAft>
                <a:spcPts val="0"/>
              </a:spcAft>
              <a:buSzPct val="100000"/>
            </a:pPr>
            <a:r>
              <a:rPr lang="it-IT" sz="2200">
                <a:solidFill>
                  <a:srgbClr val="000000"/>
                </a:solidFill>
                <a:latin typeface="Times New Roman" pitchFamily="18"/>
                <a:cs typeface="Times New Roman" pitchFamily="18"/>
              </a:rPr>
              <a:t> Scegliere, magari per le vacanze,  strutture e operatori impegnati nella tutela dei mari e delle coste</a:t>
            </a:r>
          </a:p>
          <a:p>
            <a:pPr lvl="0" defTabSz="914400">
              <a:lnSpc>
                <a:spcPct val="110000"/>
              </a:lnSpc>
              <a:spcBef>
                <a:spcPts val="0"/>
              </a:spcBef>
              <a:spcAft>
                <a:spcPts val="0"/>
              </a:spcAft>
              <a:buSzPct val="100000"/>
            </a:pPr>
            <a:r>
              <a:rPr lang="it-IT" sz="2200">
                <a:solidFill>
                  <a:srgbClr val="000000"/>
                </a:solidFill>
                <a:latin typeface="Times New Roman" pitchFamily="18"/>
                <a:cs typeface="Times New Roman" pitchFamily="18"/>
              </a:rPr>
              <a:t>Acquistare pesce certificato, che provenga da allevamenti sostenibili.</a:t>
            </a:r>
          </a:p>
          <a:p>
            <a:pPr lvl="0" defTabSz="914400">
              <a:lnSpc>
                <a:spcPct val="110000"/>
              </a:lnSpc>
              <a:spcBef>
                <a:spcPts val="0"/>
              </a:spcBef>
              <a:spcAft>
                <a:spcPts val="0"/>
              </a:spcAft>
              <a:buSzPct val="100000"/>
            </a:pPr>
            <a:r>
              <a:rPr lang="it-IT" sz="2200">
                <a:solidFill>
                  <a:srgbClr val="000000"/>
                </a:solidFill>
                <a:latin typeface="Times New Roman" pitchFamily="18"/>
                <a:cs typeface="Times New Roman" pitchFamily="18"/>
              </a:rPr>
              <a:t>Puntare sul monitoraggio, sullo studio e sulla ricerca.</a:t>
            </a:r>
          </a:p>
          <a:p>
            <a:pPr lvl="0">
              <a:lnSpc>
                <a:spcPct val="90000"/>
              </a:lnSpc>
            </a:pPr>
            <a:endParaRPr lang="it-IT" sz="1900"/>
          </a:p>
        </p:txBody>
      </p:sp>
      <p:sp>
        <p:nvSpPr>
          <p:cNvPr id="3" name="Freccia a destra 2"/>
          <p:cNvSpPr/>
          <p:nvPr/>
        </p:nvSpPr>
        <p:spPr>
          <a:xfrm>
            <a:off x="8869680" y="6065516"/>
            <a:ext cx="2255523" cy="467368"/>
          </a:xfrm>
          <a:custGeom>
            <a:avLst>
              <a:gd name="f0" fmla="val 1936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FFFFFF"/>
          </a:solidFill>
          <a:ln w="12701"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pic>
        <p:nvPicPr>
          <p:cNvPr id="2" name="Picture 2" descr="▷ Mari e oceani: Immagini, Gif Animate &amp; Clipart – 100% GRATIS!">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33320" y="0"/>
            <a:ext cx="12225326" cy="6858000"/>
          </a:xfrm>
          <a:prstGeom prst="rect">
            <a:avLst/>
          </a:prstGeom>
          <a:noFill/>
          <a:ln cap="flat">
            <a:noFill/>
          </a:ln>
        </p:spPr>
      </p:pic>
      <p:sp>
        <p:nvSpPr>
          <p:cNvPr id="3" name="Segnaposto contenuto 2"/>
          <p:cNvSpPr txBox="1">
            <a:spLocks noGrp="1"/>
          </p:cNvSpPr>
          <p:nvPr>
            <p:ph idx="1"/>
          </p:nvPr>
        </p:nvSpPr>
        <p:spPr>
          <a:xfrm>
            <a:off x="692155" y="2433318"/>
            <a:ext cx="10774366" cy="3540757"/>
          </a:xfrm>
        </p:spPr>
        <p:txBody>
          <a:bodyPr anchorCtr="1"/>
          <a:lstStyle/>
          <a:p>
            <a:pPr marL="0" lvl="0" indent="0" algn="ctr">
              <a:buNone/>
            </a:pPr>
            <a:r>
              <a:rPr lang="it-IT" sz="4400" b="1">
                <a:solidFill>
                  <a:srgbClr val="000000"/>
                </a:solidFill>
                <a:latin typeface="Times New Roman" pitchFamily="18"/>
                <a:cs typeface="Times New Roman" pitchFamily="18"/>
              </a:rPr>
              <a:t>Salvaguardare e rispettare il MARE significa  tutelare e rispettare </a:t>
            </a:r>
          </a:p>
          <a:p>
            <a:pPr marL="0" lvl="0" indent="0" algn="ctr">
              <a:buNone/>
            </a:pPr>
            <a:r>
              <a:rPr lang="it-IT" sz="4400" b="1">
                <a:solidFill>
                  <a:srgbClr val="000000"/>
                </a:solidFill>
                <a:latin typeface="Times New Roman" pitchFamily="18"/>
                <a:cs typeface="Times New Roman" pitchFamily="18"/>
              </a:rPr>
              <a:t>SE STESSI</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Segnaposto contenuto 2"/>
          <p:cNvSpPr txBox="1">
            <a:spLocks noGrp="1"/>
          </p:cNvSpPr>
          <p:nvPr>
            <p:ph idx="1"/>
          </p:nvPr>
        </p:nvSpPr>
        <p:spPr>
          <a:xfrm>
            <a:off x="391162" y="2773676"/>
            <a:ext cx="11409682" cy="3403597"/>
          </a:xfrm>
        </p:spPr>
        <p:txBody>
          <a:bodyPr/>
          <a:lstStyle/>
          <a:p>
            <a:pPr marL="0" lvl="0" indent="0" algn="just">
              <a:buNone/>
            </a:pPr>
            <a:endParaRPr lang="it-IT" sz="2400" b="1"/>
          </a:p>
          <a:p>
            <a:pPr marL="0" lvl="0" indent="0" algn="just">
              <a:buNone/>
            </a:pPr>
            <a:r>
              <a:rPr lang="it-IT" sz="2400" b="1"/>
              <a:t>Il mare </a:t>
            </a:r>
            <a:r>
              <a:rPr lang="it-IT">
                <a:latin typeface="Cambria" pitchFamily="18"/>
                <a:ea typeface="Cambria" pitchFamily="18"/>
              </a:rPr>
              <a:t>è da sempre una risorsa fondamentale per l’uomo e il pianeta. É un ambiente pieno di vita, abitato da mammiferi, pesci, molluschi, alghe e molto altro. </a:t>
            </a:r>
          </a:p>
          <a:p>
            <a:pPr marL="0" lvl="0" indent="0" algn="just">
              <a:buNone/>
            </a:pPr>
            <a:r>
              <a:rPr lang="it-IT">
                <a:latin typeface="Cambria" pitchFamily="18"/>
                <a:ea typeface="Cambria" pitchFamily="18"/>
              </a:rPr>
              <a:t>E’ come un grande sistema respiratorio per tutto il pianeta: produce ossigeno per l’atmosfera, assorbe anidride carbonica e ricicla i rifiuti organici (piante, animali) nella catena alimentare. Inoltre, mari e oceani regolano il clima, assorbendo calore d’estate e restituendolo d’inverno: in questo modo fanno sì che il pianeta sia luogo ideale per la vita della specie umana e degli altri esseri viventi. </a:t>
            </a:r>
          </a:p>
          <a:p>
            <a:pPr marL="0" lvl="0" indent="0" algn="just">
              <a:buNone/>
            </a:pPr>
            <a:r>
              <a:rPr lang="it-IT" b="1">
                <a:latin typeface="Cambria" pitchFamily="18"/>
                <a:ea typeface="Cambria" pitchFamily="18"/>
              </a:rPr>
              <a:t>La salute delle acque marine è perciò indispensabile per un futuro sostenibile della Terra.</a:t>
            </a:r>
          </a:p>
        </p:txBody>
      </p:sp>
      <p:pic>
        <p:nvPicPr>
          <p:cNvPr id="3" name="Picture 4" descr="PROVA - Ourboox">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391162" y="101598"/>
            <a:ext cx="6929396" cy="3241035"/>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olo 1"/>
          <p:cNvSpPr txBox="1">
            <a:spLocks noGrp="1"/>
          </p:cNvSpPr>
          <p:nvPr>
            <p:ph type="title"/>
          </p:nvPr>
        </p:nvSpPr>
        <p:spPr>
          <a:xfrm>
            <a:off x="965204" y="1744135"/>
            <a:ext cx="10220962" cy="1293702"/>
          </a:xfrm>
        </p:spPr>
        <p:txBody>
          <a:bodyPr/>
          <a:lstStyle/>
          <a:p>
            <a:pPr lvl="0"/>
            <a:r>
              <a:rPr lang="it-IT" sz="2900">
                <a:solidFill>
                  <a:srgbClr val="020202"/>
                </a:solidFill>
                <a:latin typeface="Lora" pitchFamily="2"/>
                <a:cs typeface="Times New Roman" pitchFamily="18"/>
              </a:rPr>
              <a:t>Eppure, da qualche tempo la loro protezione sembra esserci… «sfuggita di mano»</a:t>
            </a:r>
            <a:endParaRPr lang="it-IT" sz="2900"/>
          </a:p>
        </p:txBody>
      </p:sp>
      <p:pic>
        <p:nvPicPr>
          <p:cNvPr id="3" name="Picture 4" descr="VOGLIO UN MONDO PIU'PULITO – Ins. Sara Mascolo">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6599233" y="3597277"/>
            <a:ext cx="5191121" cy="2914650"/>
          </a:xfrm>
          <a:prstGeom prst="rect">
            <a:avLst/>
          </a:prstGeom>
          <a:noFill/>
          <a:ln cap="flat">
            <a:noFill/>
          </a:ln>
        </p:spPr>
      </p:pic>
      <p:sp>
        <p:nvSpPr>
          <p:cNvPr id="4" name="Goccia 4"/>
          <p:cNvSpPr/>
          <p:nvPr/>
        </p:nvSpPr>
        <p:spPr>
          <a:xfrm rot="334699">
            <a:off x="9909856" y="3931938"/>
            <a:ext cx="1137915" cy="802642"/>
          </a:xfrm>
          <a:custGeom>
            <a:avLst/>
            <a:gdLst>
              <a:gd name="f0" fmla="val 10800000"/>
              <a:gd name="f1" fmla="val 5400000"/>
              <a:gd name="f2" fmla="val 180"/>
              <a:gd name="f3" fmla="val w"/>
              <a:gd name="f4" fmla="val h"/>
              <a:gd name="f5" fmla="val ss"/>
              <a:gd name="f6" fmla="val 0"/>
              <a:gd name="f7" fmla="*/ 5419351 1 1725033"/>
              <a:gd name="f8" fmla="sqrt 2"/>
              <a:gd name="f9" fmla="val 200000"/>
              <a:gd name="f10" fmla="+- 0 0 -180"/>
              <a:gd name="f11" fmla="+- 0 0 -360"/>
              <a:gd name="f12" fmla="abs f3"/>
              <a:gd name="f13" fmla="abs f4"/>
              <a:gd name="f14" fmla="abs f5"/>
              <a:gd name="f15" fmla="+- 2700000 f1 0"/>
              <a:gd name="f16" fmla="*/ f10 f0 1"/>
              <a:gd name="f17" fmla="*/ f11 f0 1"/>
              <a:gd name="f18" fmla="?: f12 f3 1"/>
              <a:gd name="f19" fmla="?: f13 f4 1"/>
              <a:gd name="f20" fmla="?: f14 f5 1"/>
              <a:gd name="f21" fmla="+- f15 0 f1"/>
              <a:gd name="f22" fmla="*/ f16 1 f2"/>
              <a:gd name="f23" fmla="*/ f17 1 f2"/>
              <a:gd name="f24" fmla="*/ f18 1 21600"/>
              <a:gd name="f25" fmla="*/ f19 1 21600"/>
              <a:gd name="f26" fmla="*/ 21600 f18 1"/>
              <a:gd name="f27" fmla="*/ 21600 f19 1"/>
              <a:gd name="f28" fmla="+- f21 f1 0"/>
              <a:gd name="f29" fmla="+- f22 0 f1"/>
              <a:gd name="f30" fmla="+- f23 0 f1"/>
              <a:gd name="f31" fmla="min f25 f24"/>
              <a:gd name="f32" fmla="*/ f26 1 f20"/>
              <a:gd name="f33" fmla="*/ f27 1 f20"/>
              <a:gd name="f34" fmla="*/ f28 f7 1"/>
              <a:gd name="f35" fmla="val f32"/>
              <a:gd name="f36" fmla="val f33"/>
              <a:gd name="f37" fmla="*/ f34 1 f0"/>
              <a:gd name="f38" fmla="*/ f6 f31 1"/>
              <a:gd name="f39" fmla="+- f36 0 f6"/>
              <a:gd name="f40" fmla="+- f35 0 f6"/>
              <a:gd name="f41" fmla="+- 0 0 f37"/>
              <a:gd name="f42" fmla="*/ f35 f31 1"/>
              <a:gd name="f43" fmla="*/ f39 1 2"/>
              <a:gd name="f44" fmla="*/ f40 1 2"/>
              <a:gd name="f45" fmla="+- 0 0 f41"/>
              <a:gd name="f46" fmla="+- f6 f43 0"/>
              <a:gd name="f47" fmla="+- f6 f44 0"/>
              <a:gd name="f48" fmla="*/ f44 f8 1"/>
              <a:gd name="f49" fmla="*/ f43 f8 1"/>
              <a:gd name="f50" fmla="*/ f45 f0 1"/>
              <a:gd name="f51" fmla="*/ f44 f31 1"/>
              <a:gd name="f52" fmla="*/ f43 f31 1"/>
              <a:gd name="f53" fmla="*/ f48 f9 1"/>
              <a:gd name="f54" fmla="*/ f49 f9 1"/>
              <a:gd name="f55" fmla="*/ f50 1 f7"/>
              <a:gd name="f56" fmla="*/ f46 f31 1"/>
              <a:gd name="f57" fmla="*/ f53 1 100000"/>
              <a:gd name="f58" fmla="*/ f54 1 100000"/>
              <a:gd name="f59" fmla="+- f55 0 f1"/>
              <a:gd name="f60" fmla="cos 1 f59"/>
              <a:gd name="f61" fmla="sin 1 f59"/>
              <a:gd name="f62" fmla="+- 0 0 f60"/>
              <a:gd name="f63" fmla="+- 0 0 f61"/>
              <a:gd name="f64" fmla="+- 0 0 f62"/>
              <a:gd name="f65" fmla="+- 0 0 f63"/>
              <a:gd name="f66" fmla="val f64"/>
              <a:gd name="f67" fmla="val f65"/>
              <a:gd name="f68" fmla="*/ f66 f57 1"/>
              <a:gd name="f69" fmla="*/ f67 f58 1"/>
              <a:gd name="f70" fmla="*/ f66 f44 1"/>
              <a:gd name="f71" fmla="*/ f67 f43 1"/>
              <a:gd name="f72" fmla="+- f47 f68 0"/>
              <a:gd name="f73" fmla="+- f46 0 f69"/>
              <a:gd name="f74" fmla="+- f47 0 f70"/>
              <a:gd name="f75" fmla="+- f47 f70 0"/>
              <a:gd name="f76" fmla="+- f46 0 f71"/>
              <a:gd name="f77" fmla="+- f46 f71 0"/>
              <a:gd name="f78" fmla="+- f47 f72 0"/>
              <a:gd name="f79" fmla="+- f46 f73 0"/>
              <a:gd name="f80" fmla="*/ f74 f31 1"/>
              <a:gd name="f81" fmla="*/ f76 f31 1"/>
              <a:gd name="f82" fmla="*/ f75 f31 1"/>
              <a:gd name="f83" fmla="*/ f77 f31 1"/>
              <a:gd name="f84" fmla="*/ f72 f31 1"/>
              <a:gd name="f85" fmla="*/ f73 f31 1"/>
              <a:gd name="f86" fmla="*/ f78 1 2"/>
              <a:gd name="f87" fmla="*/ f79 1 2"/>
              <a:gd name="f88" fmla="*/ f86 f31 1"/>
              <a:gd name="f89" fmla="*/ f87 f31 1"/>
            </a:gdLst>
            <a:ahLst/>
            <a:cxnLst>
              <a:cxn ang="3cd4">
                <a:pos x="hc" y="t"/>
              </a:cxn>
              <a:cxn ang="0">
                <a:pos x="r" y="vc"/>
              </a:cxn>
              <a:cxn ang="cd4">
                <a:pos x="hc" y="b"/>
              </a:cxn>
              <a:cxn ang="cd2">
                <a:pos x="l" y="vc"/>
              </a:cxn>
              <a:cxn ang="f29">
                <a:pos x="f82" y="f83"/>
              </a:cxn>
              <a:cxn ang="f29">
                <a:pos x="f80" y="f83"/>
              </a:cxn>
              <a:cxn ang="f30">
                <a:pos x="f80" y="f81"/>
              </a:cxn>
              <a:cxn ang="f30">
                <a:pos x="f84" y="f85"/>
              </a:cxn>
            </a:cxnLst>
            <a:rect l="f80" t="f81" r="f82" b="f83"/>
            <a:pathLst>
              <a:path>
                <a:moveTo>
                  <a:pt x="f38" y="f56"/>
                </a:moveTo>
                <a:arcTo wR="f51" hR="f52" stAng="f0" swAng="f1"/>
                <a:quadBezTo>
                  <a:pt x="f88" y="f38"/>
                  <a:pt x="f84" y="f85"/>
                </a:quadBezTo>
                <a:quadBezTo>
                  <a:pt x="f42" y="f89"/>
                  <a:pt x="f42" y="f56"/>
                </a:quadBezTo>
                <a:arcTo wR="f51" hR="f52" stAng="f6" swAng="f0"/>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Calibri"/>
            </a:endParaRPr>
          </a:p>
        </p:txBody>
      </p:sp>
      <p:sp>
        <p:nvSpPr>
          <p:cNvPr id="5" name="Memoria ad accesso sequenziale 5"/>
          <p:cNvSpPr/>
          <p:nvPr/>
        </p:nvSpPr>
        <p:spPr>
          <a:xfrm>
            <a:off x="6096003" y="3037837"/>
            <a:ext cx="2133596" cy="1259842"/>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 2700000 f1 0"/>
              <a:gd name="f12" fmla="?: f8 f3 1"/>
              <a:gd name="f13" fmla="?: f9 f4 1"/>
              <a:gd name="f14" fmla="?: f10 f5 1"/>
              <a:gd name="f15" fmla="+- f11 0 f1"/>
              <a:gd name="f16" fmla="*/ f12 1 21600"/>
              <a:gd name="f17" fmla="*/ f13 1 21600"/>
              <a:gd name="f18" fmla="*/ 21600 f12 1"/>
              <a:gd name="f19" fmla="*/ 21600 f13 1"/>
              <a:gd name="f20" fmla="+- f15 f1 0"/>
              <a:gd name="f21" fmla="min f17 f16"/>
              <a:gd name="f22" fmla="*/ f18 1 f14"/>
              <a:gd name="f23" fmla="*/ f19 1 f14"/>
              <a:gd name="f24" fmla="*/ f20 f7 1"/>
              <a:gd name="f25" fmla="val f22"/>
              <a:gd name="f26" fmla="val f23"/>
              <a:gd name="f27" fmla="*/ f24 1 f0"/>
              <a:gd name="f28" fmla="+- f26 0 f6"/>
              <a:gd name="f29" fmla="+- f25 0 f6"/>
              <a:gd name="f30" fmla="+- 0 0 f27"/>
              <a:gd name="f31" fmla="*/ f26 f21 1"/>
              <a:gd name="f32" fmla="*/ f25 f21 1"/>
              <a:gd name="f33" fmla="*/ f28 1 2"/>
              <a:gd name="f34" fmla="*/ f29 1 2"/>
              <a:gd name="f35" fmla="+- 0 0 f29"/>
              <a:gd name="f36" fmla="+- 0 0 f28"/>
              <a:gd name="f37" fmla="+- 0 0 f30"/>
              <a:gd name="f38" fmla="+- f6 f33 0"/>
              <a:gd name="f39" fmla="+- f6 f34 0"/>
              <a:gd name="f40" fmla="+- 0 0 f35"/>
              <a:gd name="f41" fmla="+- 0 0 f36"/>
              <a:gd name="f42" fmla="*/ f37 f0 1"/>
              <a:gd name="f43" fmla="*/ f34 f21 1"/>
              <a:gd name="f44" fmla="*/ f33 f21 1"/>
              <a:gd name="f45" fmla="at2 f40 f41"/>
              <a:gd name="f46" fmla="*/ f42 1 f7"/>
              <a:gd name="f47" fmla="*/ f39 f21 1"/>
              <a:gd name="f48" fmla="+- f45 f1 0"/>
              <a:gd name="f49" fmla="+- f46 0 f1"/>
              <a:gd name="f50" fmla="*/ f48 f7 1"/>
              <a:gd name="f51" fmla="cos 1 f49"/>
              <a:gd name="f52" fmla="sin 1 f49"/>
              <a:gd name="f53" fmla="*/ f50 1 f0"/>
              <a:gd name="f54" fmla="+- 0 0 f51"/>
              <a:gd name="f55" fmla="+- 0 0 f52"/>
              <a:gd name="f56" fmla="+- 0 0 f53"/>
              <a:gd name="f57" fmla="+- 0 0 f54"/>
              <a:gd name="f58" fmla="+- 0 0 f55"/>
              <a:gd name="f59" fmla="val f56"/>
              <a:gd name="f60" fmla="val f57"/>
              <a:gd name="f61" fmla="val f58"/>
              <a:gd name="f62" fmla="+- 0 0 f59"/>
              <a:gd name="f63" fmla="*/ f60 f34 1"/>
              <a:gd name="f64" fmla="*/ f61 f33 1"/>
              <a:gd name="f65" fmla="*/ f62 f0 1"/>
              <a:gd name="f66" fmla="+- f39 0 f63"/>
              <a:gd name="f67" fmla="+- f39 f63 0"/>
              <a:gd name="f68" fmla="+- f38 0 f64"/>
              <a:gd name="f69" fmla="+- f38 f64 0"/>
              <a:gd name="f70" fmla="*/ f65 1 f7"/>
              <a:gd name="f71" fmla="*/ f66 f21 1"/>
              <a:gd name="f72" fmla="*/ f68 f21 1"/>
              <a:gd name="f73" fmla="*/ f67 f21 1"/>
              <a:gd name="f74" fmla="*/ f69 f21 1"/>
              <a:gd name="f75" fmla="+- f70 0 f1"/>
              <a:gd name="f76" fmla="+- f2 f75 0"/>
            </a:gdLst>
            <a:ahLst/>
            <a:cxnLst>
              <a:cxn ang="3cd4">
                <a:pos x="hc" y="t"/>
              </a:cxn>
              <a:cxn ang="0">
                <a:pos x="r" y="vc"/>
              </a:cxn>
              <a:cxn ang="cd4">
                <a:pos x="hc" y="b"/>
              </a:cxn>
              <a:cxn ang="cd2">
                <a:pos x="l" y="vc"/>
              </a:cxn>
            </a:cxnLst>
            <a:rect l="f71" t="f72" r="f73" b="f74"/>
            <a:pathLst>
              <a:path>
                <a:moveTo>
                  <a:pt x="f47" y="f31"/>
                </a:moveTo>
                <a:arcTo wR="f43" hR="f44" stAng="f1" swAng="f76"/>
                <a:lnTo>
                  <a:pt x="f32" y="f74"/>
                </a:lnTo>
                <a:lnTo>
                  <a:pt x="f32" y="f31"/>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Calibri"/>
            </a:endParaRPr>
          </a:p>
        </p:txBody>
      </p:sp>
      <p:sp>
        <p:nvSpPr>
          <p:cNvPr id="6" name="CasellaDiTesto 6"/>
          <p:cNvSpPr txBox="1"/>
          <p:nvPr/>
        </p:nvSpPr>
        <p:spPr>
          <a:xfrm>
            <a:off x="6543044" y="3260128"/>
            <a:ext cx="1239524"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000000"/>
                </a:solidFill>
                <a:uFillTx/>
                <a:latin typeface="Calibri"/>
              </a:rPr>
              <a:t>Voglio un MARE più pulito!!!</a:t>
            </a:r>
          </a:p>
        </p:txBody>
      </p:sp>
      <p:sp>
        <p:nvSpPr>
          <p:cNvPr id="7" name="Bolla: nuvola 9"/>
          <p:cNvSpPr/>
          <p:nvPr/>
        </p:nvSpPr>
        <p:spPr>
          <a:xfrm rot="3504645">
            <a:off x="10807089" y="4586867"/>
            <a:ext cx="1046457" cy="1117204"/>
          </a:xfrm>
          <a:custGeom>
            <a:avLst>
              <a:gd name="f0" fmla="val 4196"/>
              <a:gd name="f1" fmla="val 32512"/>
            </a:avLst>
            <a:gdLst>
              <a:gd name="f2" fmla="val 10800000"/>
              <a:gd name="f3" fmla="val 5400000"/>
              <a:gd name="f4" fmla="val 180"/>
              <a:gd name="f5" fmla="val w"/>
              <a:gd name="f6" fmla="val h"/>
              <a:gd name="f7" fmla="val 0"/>
              <a:gd name="f8" fmla="val 21600"/>
              <a:gd name="f9" fmla="*/ 5419351 1 1725033"/>
              <a:gd name="f10" fmla="val 2147483647"/>
              <a:gd name="f11" fmla="val 1930"/>
              <a:gd name="f12" fmla="val 7160"/>
              <a:gd name="f13" fmla="val 1530"/>
              <a:gd name="f14" fmla="val 4490"/>
              <a:gd name="f15" fmla="val 3400"/>
              <a:gd name="f16" fmla="val 1970"/>
              <a:gd name="f17" fmla="val 5270"/>
              <a:gd name="f18" fmla="val 5860"/>
              <a:gd name="f19" fmla="val 1950"/>
              <a:gd name="f20" fmla="val 6470"/>
              <a:gd name="f21" fmla="val 2210"/>
              <a:gd name="f22" fmla="val 6970"/>
              <a:gd name="f23" fmla="val 2600"/>
              <a:gd name="f24" fmla="val 7450"/>
              <a:gd name="f25" fmla="val 1390"/>
              <a:gd name="f26" fmla="val 8340"/>
              <a:gd name="f27" fmla="val 650"/>
              <a:gd name="f28" fmla="val 9340"/>
              <a:gd name="f29" fmla="val 10004"/>
              <a:gd name="f30" fmla="val 690"/>
              <a:gd name="f31" fmla="val 10710"/>
              <a:gd name="f32" fmla="val 1050"/>
              <a:gd name="f33" fmla="val 11210"/>
              <a:gd name="f34" fmla="val 1700"/>
              <a:gd name="f35" fmla="val 11570"/>
              <a:gd name="f36" fmla="val 630"/>
              <a:gd name="f37" fmla="val 12330"/>
              <a:gd name="f38" fmla="val 13150"/>
              <a:gd name="f39" fmla="val 13840"/>
              <a:gd name="f40" fmla="val 14470"/>
              <a:gd name="f41" fmla="val 460"/>
              <a:gd name="f42" fmla="val 14870"/>
              <a:gd name="f43" fmla="val 1160"/>
              <a:gd name="f44" fmla="val 15330"/>
              <a:gd name="f45" fmla="val 440"/>
              <a:gd name="f46" fmla="val 16020"/>
              <a:gd name="f47" fmla="val 16740"/>
              <a:gd name="f48" fmla="val 17910"/>
              <a:gd name="f49" fmla="val 18900"/>
              <a:gd name="f50" fmla="val 1130"/>
              <a:gd name="f51" fmla="val 19110"/>
              <a:gd name="f52" fmla="val 2710"/>
              <a:gd name="f53" fmla="val 20240"/>
              <a:gd name="f54" fmla="val 3150"/>
              <a:gd name="f55" fmla="val 21060"/>
              <a:gd name="f56" fmla="val 4580"/>
              <a:gd name="f57" fmla="val 6220"/>
              <a:gd name="f58" fmla="val 6720"/>
              <a:gd name="f59" fmla="val 21000"/>
              <a:gd name="f60" fmla="val 7200"/>
              <a:gd name="f61" fmla="val 20830"/>
              <a:gd name="f62" fmla="val 7660"/>
              <a:gd name="f63" fmla="val 21310"/>
              <a:gd name="f64" fmla="val 8460"/>
              <a:gd name="f65" fmla="val 9450"/>
              <a:gd name="f66" fmla="val 10460"/>
              <a:gd name="f67" fmla="val 12750"/>
              <a:gd name="f68" fmla="val 20310"/>
              <a:gd name="f69" fmla="val 14680"/>
              <a:gd name="f70" fmla="val 18650"/>
              <a:gd name="f71" fmla="val 15010"/>
              <a:gd name="f72" fmla="val 17200"/>
              <a:gd name="f73" fmla="val 17370"/>
              <a:gd name="f74" fmla="val 18920"/>
              <a:gd name="f75" fmla="val 15770"/>
              <a:gd name="f76" fmla="val 15220"/>
              <a:gd name="f77" fmla="val 14700"/>
              <a:gd name="f78" fmla="val 18710"/>
              <a:gd name="f79" fmla="val 14240"/>
              <a:gd name="f80" fmla="val 18310"/>
              <a:gd name="f81" fmla="val 13820"/>
              <a:gd name="f82" fmla="val 12490"/>
              <a:gd name="f83" fmla="val 11000"/>
              <a:gd name="f84" fmla="val 9890"/>
              <a:gd name="f85" fmla="val 8840"/>
              <a:gd name="f86" fmla="val 20790"/>
              <a:gd name="f87" fmla="val 8210"/>
              <a:gd name="f88" fmla="val 19510"/>
              <a:gd name="f89" fmla="val 7620"/>
              <a:gd name="f90" fmla="val 20000"/>
              <a:gd name="f91" fmla="val 7930"/>
              <a:gd name="f92" fmla="val 20290"/>
              <a:gd name="f93" fmla="val 6240"/>
              <a:gd name="f94" fmla="val 4850"/>
              <a:gd name="f95" fmla="val 3570"/>
              <a:gd name="f96" fmla="val 19280"/>
              <a:gd name="f97" fmla="val 2900"/>
              <a:gd name="f98" fmla="val 17640"/>
              <a:gd name="f99" fmla="val 1300"/>
              <a:gd name="f100" fmla="val 17600"/>
              <a:gd name="f101" fmla="val 480"/>
              <a:gd name="f102" fmla="val 16300"/>
              <a:gd name="f103" fmla="val 14660"/>
              <a:gd name="f104" fmla="val 13900"/>
              <a:gd name="f105" fmla="val 13210"/>
              <a:gd name="f106" fmla="val 1070"/>
              <a:gd name="f107" fmla="val 12640"/>
              <a:gd name="f108" fmla="val 380"/>
              <a:gd name="f109" fmla="val 12160"/>
              <a:gd name="f110" fmla="val 10120"/>
              <a:gd name="f111" fmla="val 8590"/>
              <a:gd name="f112" fmla="val 840"/>
              <a:gd name="f113" fmla="val 7330"/>
              <a:gd name="f114" fmla="val 7410"/>
              <a:gd name="f115" fmla="val 2040"/>
              <a:gd name="f116" fmla="val 7690"/>
              <a:gd name="f117" fmla="val 2090"/>
              <a:gd name="f118" fmla="val 7920"/>
              <a:gd name="f119" fmla="val 2790"/>
              <a:gd name="f120" fmla="val 7480"/>
              <a:gd name="f121" fmla="val 3050"/>
              <a:gd name="f122" fmla="val 7670"/>
              <a:gd name="f123" fmla="val 3310"/>
              <a:gd name="f124" fmla="val 11130"/>
              <a:gd name="f125" fmla="val 1910"/>
              <a:gd name="f126" fmla="val 11080"/>
              <a:gd name="f127" fmla="val 2160"/>
              <a:gd name="f128" fmla="val 11030"/>
              <a:gd name="f129" fmla="val 2400"/>
              <a:gd name="f130" fmla="val 14720"/>
              <a:gd name="f131" fmla="val 1400"/>
              <a:gd name="f132" fmla="val 14640"/>
              <a:gd name="f133" fmla="val 1720"/>
              <a:gd name="f134" fmla="val 14540"/>
              <a:gd name="f135" fmla="val 2010"/>
              <a:gd name="f136" fmla="val 19130"/>
              <a:gd name="f137" fmla="val 2890"/>
              <a:gd name="f138" fmla="val 19230"/>
              <a:gd name="f139" fmla="val 3290"/>
              <a:gd name="f140" fmla="val 19190"/>
              <a:gd name="f141" fmla="val 3380"/>
              <a:gd name="f142" fmla="val 20660"/>
              <a:gd name="f143" fmla="val 8170"/>
              <a:gd name="f144" fmla="val 20430"/>
              <a:gd name="f145" fmla="val 8620"/>
              <a:gd name="f146" fmla="val 20110"/>
              <a:gd name="f147" fmla="val 8990"/>
              <a:gd name="f148" fmla="val 18660"/>
              <a:gd name="f149" fmla="val 18740"/>
              <a:gd name="f150" fmla="val 14200"/>
              <a:gd name="f151" fmla="val 18280"/>
              <a:gd name="f152" fmla="val 12200"/>
              <a:gd name="f153" fmla="val 17000"/>
              <a:gd name="f154" fmla="val 11450"/>
              <a:gd name="f155" fmla="val 14320"/>
              <a:gd name="f156" fmla="val 17980"/>
              <a:gd name="f157" fmla="val 14350"/>
              <a:gd name="f158" fmla="val 17680"/>
              <a:gd name="f159" fmla="val 14370"/>
              <a:gd name="f160" fmla="val 17360"/>
              <a:gd name="f161" fmla="val 8220"/>
              <a:gd name="f162" fmla="val 8060"/>
              <a:gd name="f163" fmla="val 19250"/>
              <a:gd name="f164" fmla="val 7960"/>
              <a:gd name="f165" fmla="val 18950"/>
              <a:gd name="f166" fmla="val 7860"/>
              <a:gd name="f167" fmla="val 18640"/>
              <a:gd name="f168" fmla="val 3090"/>
              <a:gd name="f169" fmla="val 3280"/>
              <a:gd name="f170" fmla="val 17540"/>
              <a:gd name="f171" fmla="val 3460"/>
              <a:gd name="f172" fmla="val 17450"/>
              <a:gd name="f173" fmla="val 12900"/>
              <a:gd name="f174" fmla="val 1780"/>
              <a:gd name="f175" fmla="val 13130"/>
              <a:gd name="f176" fmla="val 2330"/>
              <a:gd name="f177" fmla="val 13040"/>
              <a:gd name="f178" fmla="*/ 1800 1800 1"/>
              <a:gd name="f179" fmla="+- 0 0 23592960"/>
              <a:gd name="f180" fmla="val 1800"/>
              <a:gd name="f181" fmla="*/ 1200 1200 1"/>
              <a:gd name="f182" fmla="val 1200"/>
              <a:gd name="f183" fmla="*/ 700 700 1"/>
              <a:gd name="f184" fmla="val 700"/>
              <a:gd name="f185" fmla="val -2147483647"/>
              <a:gd name="f186" fmla="+- 0 0 -270"/>
              <a:gd name="f187" fmla="+- 0 0 180"/>
              <a:gd name="f188" fmla="+- 0 0 -90"/>
              <a:gd name="f189" fmla="+- 0 0 0"/>
              <a:gd name="f190" fmla="+- 0 0 -212"/>
              <a:gd name="f191" fmla="*/ f5 1 21600"/>
              <a:gd name="f192" fmla="*/ f6 1 21600"/>
              <a:gd name="f193" fmla="*/ 0 f9 1"/>
              <a:gd name="f194" fmla="*/ f7 f2 1"/>
              <a:gd name="f195" fmla="*/ f179 f2 1"/>
              <a:gd name="f196" fmla="+- f8 0 f7"/>
              <a:gd name="f197" fmla="pin -2147483647 f0 2147483647"/>
              <a:gd name="f198" fmla="pin -2147483647 f1 2147483647"/>
              <a:gd name="f199" fmla="*/ f186 f2 1"/>
              <a:gd name="f200" fmla="*/ f187 f2 1"/>
              <a:gd name="f201" fmla="*/ f188 f2 1"/>
              <a:gd name="f202" fmla="*/ f189 f2 1"/>
              <a:gd name="f203" fmla="*/ f190 f2 1"/>
              <a:gd name="f204" fmla="val f197"/>
              <a:gd name="f205" fmla="val f198"/>
              <a:gd name="f206" fmla="*/ f193 1 f4"/>
              <a:gd name="f207" fmla="*/ f194 1 f4"/>
              <a:gd name="f208" fmla="*/ f195 1 f4"/>
              <a:gd name="f209" fmla="*/ f196 1 21600"/>
              <a:gd name="f210" fmla="*/ f197 f191 1"/>
              <a:gd name="f211" fmla="*/ f198 f192 1"/>
              <a:gd name="f212" fmla="*/ f199 1 f4"/>
              <a:gd name="f213" fmla="*/ f200 1 f4"/>
              <a:gd name="f214" fmla="*/ f201 1 f4"/>
              <a:gd name="f215" fmla="*/ f202 1 f4"/>
              <a:gd name="f216" fmla="*/ f203 1 f4"/>
              <a:gd name="f217" fmla="+- f204 0 10800"/>
              <a:gd name="f218" fmla="+- f205 0 10800"/>
              <a:gd name="f219" fmla="+- 0 0 f206"/>
              <a:gd name="f220" fmla="+- f207 0 f3"/>
              <a:gd name="f221" fmla="+- f208 0 f3"/>
              <a:gd name="f222" fmla="*/ 3000 f209 1"/>
              <a:gd name="f223" fmla="*/ 17110 f209 1"/>
              <a:gd name="f224" fmla="*/ 17330 f209 1"/>
              <a:gd name="f225" fmla="*/ 3320 f209 1"/>
              <a:gd name="f226" fmla="*/ 0 f209 1"/>
              <a:gd name="f227" fmla="*/ 10800 f209 1"/>
              <a:gd name="f228" fmla="*/ 21600 f209 1"/>
              <a:gd name="f229" fmla="+- f212 0 f3"/>
              <a:gd name="f230" fmla="+- f213 0 f3"/>
              <a:gd name="f231" fmla="+- f214 0 f3"/>
              <a:gd name="f232" fmla="+- f215 0 f3"/>
              <a:gd name="f233" fmla="*/ f204 f191 1"/>
              <a:gd name="f234" fmla="*/ f205 f192 1"/>
              <a:gd name="f235" fmla="+- f216 0 f3"/>
              <a:gd name="f236" fmla="+- 0 0 f218"/>
              <a:gd name="f237" fmla="+- 0 0 f217"/>
              <a:gd name="f238" fmla="*/ f219 f2 1"/>
              <a:gd name="f239" fmla="+- f221 0 f220"/>
              <a:gd name="f240" fmla="*/ f226 1 f209"/>
              <a:gd name="f241" fmla="*/ f227 1 f209"/>
              <a:gd name="f242" fmla="*/ f228 1 f209"/>
              <a:gd name="f243" fmla="*/ f222 1 f209"/>
              <a:gd name="f244" fmla="*/ f223 1 f209"/>
              <a:gd name="f245" fmla="*/ f225 1 f209"/>
              <a:gd name="f246" fmla="*/ f224 1 f209"/>
              <a:gd name="f247" fmla="*/ f238 1 f9"/>
              <a:gd name="f248" fmla="+- 0 0 f236"/>
              <a:gd name="f249" fmla="+- 0 0 f237"/>
              <a:gd name="f250" fmla="*/ f243 f191 1"/>
              <a:gd name="f251" fmla="*/ f244 f191 1"/>
              <a:gd name="f252" fmla="*/ f246 f192 1"/>
              <a:gd name="f253" fmla="*/ f245 f192 1"/>
              <a:gd name="f254" fmla="*/ f240 f191 1"/>
              <a:gd name="f255" fmla="*/ f241 f192 1"/>
              <a:gd name="f256" fmla="*/ f241 f191 1"/>
              <a:gd name="f257" fmla="*/ f242 f192 1"/>
              <a:gd name="f258" fmla="*/ f242 f191 1"/>
              <a:gd name="f259" fmla="*/ f240 f192 1"/>
              <a:gd name="f260" fmla="+- f247 0 f3"/>
              <a:gd name="f261" fmla="+- 0 0 f248"/>
              <a:gd name="f262" fmla="+- 0 0 f249"/>
              <a:gd name="f263" fmla="at2 f261 f262"/>
              <a:gd name="f264" fmla="+- f260 f3 0"/>
              <a:gd name="f265" fmla="+- f263 f3 0"/>
              <a:gd name="f266" fmla="*/ f264 f9 1"/>
              <a:gd name="f267" fmla="*/ f265 f9 1"/>
              <a:gd name="f268" fmla="*/ f266 1 f2"/>
              <a:gd name="f269" fmla="*/ f267 1 f2"/>
              <a:gd name="f270" fmla="+- 0 0 f268"/>
              <a:gd name="f271" fmla="+- 0 0 f269"/>
              <a:gd name="f272" fmla="+- 0 0 f270"/>
              <a:gd name="f273" fmla="val f271"/>
              <a:gd name="f274" fmla="*/ f272 f2 1"/>
              <a:gd name="f275" fmla="+- 0 0 f273"/>
              <a:gd name="f276" fmla="*/ f274 1 f9"/>
              <a:gd name="f277" fmla="*/ f275 f2 1"/>
              <a:gd name="f278" fmla="+- f276 0 f3"/>
              <a:gd name="f279" fmla="*/ f277 1 f9"/>
              <a:gd name="f280" fmla="cos 1 f278"/>
              <a:gd name="f281" fmla="sin 1 f278"/>
              <a:gd name="f282" fmla="+- f279 0 f3"/>
              <a:gd name="f283" fmla="+- 0 0 f280"/>
              <a:gd name="f284" fmla="+- 0 0 f281"/>
              <a:gd name="f285" fmla="+- 0 0 f283"/>
              <a:gd name="f286" fmla="+- 0 0 f284"/>
              <a:gd name="f287" fmla="+- f282 f3 0"/>
              <a:gd name="f288" fmla="val f285"/>
              <a:gd name="f289" fmla="val f286"/>
              <a:gd name="f290" fmla="*/ f287 f9 1"/>
              <a:gd name="f291" fmla="+- 0 0 f288"/>
              <a:gd name="f292" fmla="+- 0 0 f289"/>
              <a:gd name="f293" fmla="*/ f290 1 f2"/>
              <a:gd name="f294" fmla="*/ 1800 f291 1"/>
              <a:gd name="f295" fmla="*/ 1800 f292 1"/>
              <a:gd name="f296" fmla="*/ 1200 f291 1"/>
              <a:gd name="f297" fmla="*/ 1200 f292 1"/>
              <a:gd name="f298" fmla="*/ 700 f291 1"/>
              <a:gd name="f299" fmla="*/ 700 f292 1"/>
              <a:gd name="f300" fmla="+- 0 0 f293"/>
              <a:gd name="f301" fmla="*/ f294 f294 1"/>
              <a:gd name="f302" fmla="*/ f295 f295 1"/>
              <a:gd name="f303" fmla="*/ f296 f296 1"/>
              <a:gd name="f304" fmla="*/ f297 f297 1"/>
              <a:gd name="f305" fmla="*/ f298 f298 1"/>
              <a:gd name="f306" fmla="*/ f299 f299 1"/>
              <a:gd name="f307" fmla="+- 0 0 f300"/>
              <a:gd name="f308" fmla="+- f301 f302 0"/>
              <a:gd name="f309" fmla="+- f303 f304 0"/>
              <a:gd name="f310" fmla="+- f305 f306 0"/>
              <a:gd name="f311" fmla="*/ f307 f2 1"/>
              <a:gd name="f312" fmla="sqrt f308"/>
              <a:gd name="f313" fmla="sqrt f309"/>
              <a:gd name="f314" fmla="sqrt f310"/>
              <a:gd name="f315" fmla="*/ f311 1 f9"/>
              <a:gd name="f316" fmla="*/ f178 1 f312"/>
              <a:gd name="f317" fmla="*/ f181 1 f313"/>
              <a:gd name="f318" fmla="*/ f183 1 f314"/>
              <a:gd name="f319" fmla="+- f315 0 f3"/>
              <a:gd name="f320" fmla="*/ f291 f316 1"/>
              <a:gd name="f321" fmla="*/ f292 f316 1"/>
              <a:gd name="f322" fmla="*/ f291 f317 1"/>
              <a:gd name="f323" fmla="*/ f292 f317 1"/>
              <a:gd name="f324" fmla="*/ f291 f318 1"/>
              <a:gd name="f325" fmla="*/ f292 f318 1"/>
              <a:gd name="f326" fmla="sin 1 f319"/>
              <a:gd name="f327" fmla="cos 1 f319"/>
              <a:gd name="f328" fmla="+- 0 0 f326"/>
              <a:gd name="f329" fmla="+- 0 0 f327"/>
              <a:gd name="f330" fmla="+- f204 0 f324"/>
              <a:gd name="f331" fmla="+- f205 0 f325"/>
              <a:gd name="f332" fmla="+- 0 0 f328"/>
              <a:gd name="f333" fmla="+- 0 0 f329"/>
              <a:gd name="f334" fmla="val f332"/>
              <a:gd name="f335" fmla="val f333"/>
              <a:gd name="f336" fmla="+- 0 0 f334"/>
              <a:gd name="f337" fmla="+- 0 0 f335"/>
              <a:gd name="f338" fmla="*/ 10800 f336 1"/>
              <a:gd name="f339" fmla="*/ 10800 f337 1"/>
              <a:gd name="f340" fmla="+- f338 10800 0"/>
              <a:gd name="f341" fmla="+- f339 10800 0"/>
              <a:gd name="f342" fmla="*/ f338 1 12"/>
              <a:gd name="f343" fmla="*/ f339 1 12"/>
              <a:gd name="f344" fmla="+- f204 0 f340"/>
              <a:gd name="f345" fmla="+- f205 0 f341"/>
              <a:gd name="f346" fmla="*/ f344 1 3"/>
              <a:gd name="f347" fmla="*/ f345 1 3"/>
              <a:gd name="f348" fmla="*/ f344 2 1"/>
              <a:gd name="f349" fmla="*/ f345 2 1"/>
              <a:gd name="f350" fmla="*/ f348 1 3"/>
              <a:gd name="f351" fmla="*/ f349 1 3"/>
              <a:gd name="f352" fmla="+- f346 f340 0"/>
              <a:gd name="f353" fmla="+- f347 f341 0"/>
              <a:gd name="f354" fmla="+- f352 0 f342"/>
              <a:gd name="f355" fmla="+- f353 0 f343"/>
              <a:gd name="f356" fmla="+- f350 f340 0"/>
              <a:gd name="f357" fmla="+- f351 f341 0"/>
              <a:gd name="f358" fmla="+- f354 0 f320"/>
              <a:gd name="f359" fmla="+- f355 0 f321"/>
              <a:gd name="f360" fmla="+- f356 0 f322"/>
              <a:gd name="f361" fmla="+- f357 0 f323"/>
            </a:gdLst>
            <a:ahLst>
              <a:ahXY gdRefX="f0" minX="f185" maxX="f10" gdRefY="f1" minY="f185" maxY="f10">
                <a:pos x="f210" y="f211"/>
              </a:ahXY>
            </a:ahLst>
            <a:cxnLst>
              <a:cxn ang="3cd4">
                <a:pos x="hc" y="t"/>
              </a:cxn>
              <a:cxn ang="0">
                <a:pos x="r" y="vc"/>
              </a:cxn>
              <a:cxn ang="cd4">
                <a:pos x="hc" y="b"/>
              </a:cxn>
              <a:cxn ang="cd2">
                <a:pos x="l" y="vc"/>
              </a:cxn>
              <a:cxn ang="f229">
                <a:pos x="f254" y="f255"/>
              </a:cxn>
              <a:cxn ang="f230">
                <a:pos x="f256" y="f257"/>
              </a:cxn>
              <a:cxn ang="f231">
                <a:pos x="f258" y="f255"/>
              </a:cxn>
              <a:cxn ang="f232">
                <a:pos x="f256" y="f259"/>
              </a:cxn>
              <a:cxn ang="f235">
                <a:pos x="f233" y="f234"/>
              </a:cxn>
            </a:cxnLst>
            <a:rect l="f250" t="f253" r="f251" b="f252"/>
            <a:pathLst>
              <a:path w="21600" h="21600">
                <a:moveTo>
                  <a:pt x="f11" y="f12"/>
                </a:moveTo>
                <a:cubicBezTo>
                  <a:pt x="f13" y="f14"/>
                  <a:pt x="f15" y="f16"/>
                  <a:pt x="f17" y="f16"/>
                </a:cubicBezTo>
                <a:cubicBezTo>
                  <a:pt x="f18" y="f19"/>
                  <a:pt x="f20" y="f21"/>
                  <a:pt x="f22" y="f23"/>
                </a:cubicBezTo>
                <a:cubicBezTo>
                  <a:pt x="f24" y="f25"/>
                  <a:pt x="f26" y="f27"/>
                  <a:pt x="f28" y="f27"/>
                </a:cubicBezTo>
                <a:cubicBezTo>
                  <a:pt x="f29" y="f30"/>
                  <a:pt x="f31" y="f32"/>
                  <a:pt x="f33" y="f34"/>
                </a:cubicBezTo>
                <a:cubicBezTo>
                  <a:pt x="f35" y="f36"/>
                  <a:pt x="f37" y="f7"/>
                  <a:pt x="f38" y="f7"/>
                </a:cubicBezTo>
                <a:cubicBezTo>
                  <a:pt x="f39" y="f7"/>
                  <a:pt x="f40" y="f41"/>
                  <a:pt x="f42" y="f43"/>
                </a:cubicBezTo>
                <a:cubicBezTo>
                  <a:pt x="f44" y="f45"/>
                  <a:pt x="f46" y="f7"/>
                  <a:pt x="f47" y="f7"/>
                </a:cubicBezTo>
                <a:cubicBezTo>
                  <a:pt x="f48" y="f7"/>
                  <a:pt x="f49" y="f50"/>
                  <a:pt x="f51" y="f52"/>
                </a:cubicBezTo>
                <a:cubicBezTo>
                  <a:pt x="f53" y="f54"/>
                  <a:pt x="f55" y="f56"/>
                  <a:pt x="f55" y="f57"/>
                </a:cubicBezTo>
                <a:cubicBezTo>
                  <a:pt x="f55" y="f58"/>
                  <a:pt x="f59" y="f60"/>
                  <a:pt x="f61" y="f62"/>
                </a:cubicBezTo>
                <a:cubicBezTo>
                  <a:pt x="f63" y="f64"/>
                  <a:pt x="f8" y="f65"/>
                  <a:pt x="f8" y="f66"/>
                </a:cubicBezTo>
                <a:cubicBezTo>
                  <a:pt x="f8" y="f67"/>
                  <a:pt x="f68" y="f69"/>
                  <a:pt x="f70" y="f71"/>
                </a:cubicBezTo>
                <a:cubicBezTo>
                  <a:pt x="f70" y="f72"/>
                  <a:pt x="f73" y="f74"/>
                  <a:pt x="f75" y="f74"/>
                </a:cubicBezTo>
                <a:cubicBezTo>
                  <a:pt x="f76" y="f74"/>
                  <a:pt x="f77" y="f78"/>
                  <a:pt x="f79" y="f80"/>
                </a:cubicBezTo>
                <a:cubicBezTo>
                  <a:pt x="f81" y="f53"/>
                  <a:pt x="f82" y="f8"/>
                  <a:pt x="f83" y="f8"/>
                </a:cubicBezTo>
                <a:cubicBezTo>
                  <a:pt x="f84" y="f8"/>
                  <a:pt x="f85" y="f86"/>
                  <a:pt x="f87" y="f88"/>
                </a:cubicBezTo>
                <a:cubicBezTo>
                  <a:pt x="f89" y="f90"/>
                  <a:pt x="f91" y="f92"/>
                  <a:pt x="f93" y="f92"/>
                </a:cubicBezTo>
                <a:cubicBezTo>
                  <a:pt x="f94" y="f92"/>
                  <a:pt x="f95" y="f96"/>
                  <a:pt x="f97" y="f98"/>
                </a:cubicBezTo>
                <a:cubicBezTo>
                  <a:pt x="f99" y="f100"/>
                  <a:pt x="f101" y="f102"/>
                  <a:pt x="f101" y="f103"/>
                </a:cubicBezTo>
                <a:cubicBezTo>
                  <a:pt x="f101" y="f104"/>
                  <a:pt x="f30" y="f105"/>
                  <a:pt x="f106" y="f107"/>
                </a:cubicBezTo>
                <a:cubicBezTo>
                  <a:pt x="f108" y="f109"/>
                  <a:pt x="f7" y="f33"/>
                  <a:pt x="f7" y="f110"/>
                </a:cubicBezTo>
                <a:cubicBezTo>
                  <a:pt x="f7" y="f111"/>
                  <a:pt x="f112" y="f113"/>
                  <a:pt x="f11" y="f12"/>
                </a:cubicBezTo>
                <a:close/>
              </a:path>
              <a:path w="21600" h="21600" fill="none">
                <a:moveTo>
                  <a:pt x="f11" y="f12"/>
                </a:moveTo>
                <a:cubicBezTo>
                  <a:pt x="f19" y="f114"/>
                  <a:pt x="f115" y="f116"/>
                  <a:pt x="f117" y="f118"/>
                </a:cubicBezTo>
              </a:path>
              <a:path w="21600" h="21600" fill="none">
                <a:moveTo>
                  <a:pt x="f22" y="f23"/>
                </a:moveTo>
                <a:cubicBezTo>
                  <a:pt x="f60" y="f119"/>
                  <a:pt x="f120" y="f121"/>
                  <a:pt x="f122" y="f123"/>
                </a:cubicBezTo>
              </a:path>
              <a:path w="21600" h="21600" fill="none">
                <a:moveTo>
                  <a:pt x="f33" y="f34"/>
                </a:moveTo>
                <a:cubicBezTo>
                  <a:pt x="f124" y="f125"/>
                  <a:pt x="f126" y="f127"/>
                  <a:pt x="f128" y="f129"/>
                </a:cubicBezTo>
              </a:path>
              <a:path w="21600" h="21600" fill="none">
                <a:moveTo>
                  <a:pt x="f42" y="f43"/>
                </a:moveTo>
                <a:cubicBezTo>
                  <a:pt x="f130" y="f131"/>
                  <a:pt x="f132" y="f133"/>
                  <a:pt x="f134" y="f135"/>
                </a:cubicBezTo>
              </a:path>
              <a:path w="21600" h="21600" fill="none">
                <a:moveTo>
                  <a:pt x="f51" y="f52"/>
                </a:moveTo>
                <a:cubicBezTo>
                  <a:pt x="f136" y="f137"/>
                  <a:pt x="f138" y="f139"/>
                  <a:pt x="f140" y="f141"/>
                </a:cubicBezTo>
              </a:path>
              <a:path w="21600" h="21600" fill="none">
                <a:moveTo>
                  <a:pt x="f61" y="f62"/>
                </a:moveTo>
                <a:cubicBezTo>
                  <a:pt x="f142" y="f143"/>
                  <a:pt x="f144" y="f145"/>
                  <a:pt x="f146" y="f147"/>
                </a:cubicBezTo>
              </a:path>
              <a:path w="21600" h="21600" fill="none">
                <a:moveTo>
                  <a:pt x="f148" y="f71"/>
                </a:moveTo>
                <a:cubicBezTo>
                  <a:pt x="f149" y="f150"/>
                  <a:pt x="f151" y="f152"/>
                  <a:pt x="f153" y="f154"/>
                </a:cubicBezTo>
              </a:path>
              <a:path w="21600" h="21600" fill="none">
                <a:moveTo>
                  <a:pt x="f79" y="f80"/>
                </a:moveTo>
                <a:cubicBezTo>
                  <a:pt x="f155" y="f156"/>
                  <a:pt x="f157" y="f158"/>
                  <a:pt x="f159" y="f160"/>
                </a:cubicBezTo>
              </a:path>
              <a:path w="21600" h="21600" fill="none">
                <a:moveTo>
                  <a:pt x="f161" y="f88"/>
                </a:moveTo>
                <a:cubicBezTo>
                  <a:pt x="f162" y="f163"/>
                  <a:pt x="f164" y="f165"/>
                  <a:pt x="f166" y="f167"/>
                </a:cubicBezTo>
              </a:path>
              <a:path w="21600" h="21600" fill="none">
                <a:moveTo>
                  <a:pt x="f97" y="f98"/>
                </a:moveTo>
                <a:cubicBezTo>
                  <a:pt x="f168" y="f100"/>
                  <a:pt x="f169" y="f170"/>
                  <a:pt x="f171" y="f172"/>
                </a:cubicBezTo>
              </a:path>
              <a:path w="21600" h="21600" fill="none">
                <a:moveTo>
                  <a:pt x="f106" y="f107"/>
                </a:moveTo>
                <a:cubicBezTo>
                  <a:pt x="f131" y="f173"/>
                  <a:pt x="f174" y="f175"/>
                  <a:pt x="f176" y="f177"/>
                </a:cubicBezTo>
              </a:path>
              <a:path w="21600" h="21600">
                <a:moveTo>
                  <a:pt x="f358" y="f359"/>
                </a:moveTo>
                <a:arcTo wR="f180" hR="f180" stAng="f220" swAng="f239"/>
                <a:close/>
              </a:path>
              <a:path w="21600" h="21600">
                <a:moveTo>
                  <a:pt x="f360" y="f361"/>
                </a:moveTo>
                <a:arcTo wR="f182" hR="f182" stAng="f220" swAng="f239"/>
                <a:close/>
              </a:path>
              <a:path w="21600" h="21600">
                <a:moveTo>
                  <a:pt x="f330" y="f331"/>
                </a:moveTo>
                <a:arcTo wR="f184" hR="f184" stAng="f220" swAng="f239"/>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Calibri"/>
            </a:endParaRPr>
          </a:p>
        </p:txBody>
      </p:sp>
      <p:sp>
        <p:nvSpPr>
          <p:cNvPr id="8" name="CasellaDiTesto 10"/>
          <p:cNvSpPr txBox="1"/>
          <p:nvPr/>
        </p:nvSpPr>
        <p:spPr>
          <a:xfrm>
            <a:off x="10820396" y="4961406"/>
            <a:ext cx="111543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000000"/>
                </a:solidFill>
                <a:uFillTx/>
                <a:latin typeface="Calibri"/>
              </a:rPr>
              <a:t>AIUTOOO</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Segnaposto contenuto 2"/>
          <p:cNvSpPr txBox="1">
            <a:spLocks noGrp="1"/>
          </p:cNvSpPr>
          <p:nvPr>
            <p:ph idx="1"/>
          </p:nvPr>
        </p:nvSpPr>
        <p:spPr>
          <a:xfrm>
            <a:off x="684208" y="685800"/>
            <a:ext cx="11081074" cy="4912357"/>
          </a:xfrm>
        </p:spPr>
        <p:txBody>
          <a:bodyPr/>
          <a:lstStyle/>
          <a:p>
            <a:pPr marL="0" lvl="0" indent="0" algn="just">
              <a:lnSpc>
                <a:spcPct val="80000"/>
              </a:lnSpc>
              <a:buNone/>
            </a:pPr>
            <a:r>
              <a:rPr lang="it-IT" b="1">
                <a:latin typeface="Times New Roman" pitchFamily="18"/>
                <a:ea typeface="Cambria" pitchFamily="18"/>
                <a:cs typeface="Times New Roman" pitchFamily="18"/>
              </a:rPr>
              <a:t>Da sempre il mare permette all’uomo di nutrirsi, di lavorare, commerciare e guadagnarsi da vivere.</a:t>
            </a:r>
          </a:p>
          <a:p>
            <a:pPr marL="0" lvl="0" indent="0" algn="just">
              <a:lnSpc>
                <a:spcPct val="80000"/>
              </a:lnSpc>
              <a:buNone/>
            </a:pPr>
            <a:r>
              <a:rPr lang="it-IT" sz="1800" b="1">
                <a:latin typeface="Times New Roman" pitchFamily="18"/>
                <a:ea typeface="Cambria" pitchFamily="18"/>
                <a:cs typeface="Times New Roman" pitchFamily="18"/>
              </a:rPr>
              <a:t> </a:t>
            </a:r>
            <a:r>
              <a:rPr lang="it-IT" sz="1800">
                <a:latin typeface="Times New Roman" pitchFamily="18"/>
                <a:ea typeface="Cambria" pitchFamily="18"/>
                <a:cs typeface="Times New Roman" pitchFamily="18"/>
              </a:rPr>
              <a:t>Questo però ha inciso molto sulla vita degli esseri marini e l’intensa attività umana sta mettendo a repentaglio la sopravvivenza delle specie che vivono sott’acqua e creando sempre più problemi:</a:t>
            </a:r>
          </a:p>
          <a:p>
            <a:pPr marL="0" lvl="0" indent="0" algn="just">
              <a:lnSpc>
                <a:spcPct val="80000"/>
              </a:lnSpc>
              <a:buNone/>
            </a:pPr>
            <a:r>
              <a:rPr lang="it-IT" b="1">
                <a:latin typeface="Times New Roman" pitchFamily="18"/>
                <a:ea typeface="Cambria" pitchFamily="18"/>
                <a:cs typeface="Times New Roman" pitchFamily="18"/>
              </a:rPr>
              <a:t>Riscaldamento</a:t>
            </a:r>
          </a:p>
          <a:p>
            <a:pPr marL="0" lvl="0" indent="0">
              <a:lnSpc>
                <a:spcPct val="80000"/>
              </a:lnSpc>
              <a:buNone/>
            </a:pPr>
            <a:r>
              <a:rPr lang="it-IT" sz="1900">
                <a:latin typeface="Times New Roman" pitchFamily="18"/>
                <a:cs typeface="Times New Roman" pitchFamily="18"/>
              </a:rPr>
              <a:t>Molti studi scientifici hanno scoperto che il riscaldamento dell’atmosfera ha provocato un forte aumento della temperatura delle acque marine con gravi conseguenze per gli ecosistemi e la fauna acquatica, inoltre, l’aumento della temperatura dell’acqua provoca più uragani. </a:t>
            </a:r>
          </a:p>
          <a:p>
            <a:pPr marL="0" lvl="0" indent="0">
              <a:lnSpc>
                <a:spcPct val="80000"/>
              </a:lnSpc>
              <a:buNone/>
            </a:pPr>
            <a:r>
              <a:rPr lang="it-IT" b="1">
                <a:latin typeface="Times New Roman" pitchFamily="18"/>
                <a:cs typeface="Times New Roman" pitchFamily="18"/>
              </a:rPr>
              <a:t>Pesca eccessiva</a:t>
            </a:r>
          </a:p>
          <a:p>
            <a:pPr marL="0" lvl="0" indent="0">
              <a:lnSpc>
                <a:spcPct val="80000"/>
              </a:lnSpc>
              <a:buNone/>
            </a:pPr>
            <a:r>
              <a:rPr lang="it-IT" sz="1900">
                <a:latin typeface="Times New Roman" pitchFamily="18"/>
                <a:cs typeface="Times New Roman" pitchFamily="18"/>
              </a:rPr>
              <a:t>Un altro grosso pericolo è dato dalla pesca eccessiva (conosciuta con il termine inglese di overfishing). Quando si pesca troppo in acque poco profonde si rischia di esaurire la fauna marina, soprattutto perché si pescano anche i pesci piccoli e non si lascia il tempo necessario per la riproduzione</a:t>
            </a:r>
            <a:r>
              <a:rPr lang="it-IT" sz="1200">
                <a:latin typeface="Times New Roman" pitchFamily="18"/>
                <a:cs typeface="Times New Roman" pitchFamily="18"/>
              </a:rPr>
              <a:t>.</a:t>
            </a:r>
          </a:p>
          <a:p>
            <a:pPr marL="0" lvl="0" indent="0">
              <a:lnSpc>
                <a:spcPct val="80000"/>
              </a:lnSpc>
              <a:buNone/>
            </a:pPr>
            <a:r>
              <a:rPr lang="it-IT" sz="1800" b="1">
                <a:latin typeface="Times New Roman" pitchFamily="18"/>
                <a:cs typeface="Times New Roman" pitchFamily="18"/>
              </a:rPr>
              <a:t>Plastica</a:t>
            </a:r>
          </a:p>
          <a:p>
            <a:pPr marL="0" lvl="0" indent="0">
              <a:lnSpc>
                <a:spcPct val="80000"/>
              </a:lnSpc>
              <a:buNone/>
            </a:pPr>
            <a:r>
              <a:rPr lang="it-IT" sz="1900">
                <a:latin typeface="Times New Roman" pitchFamily="18"/>
                <a:cs typeface="Times New Roman" pitchFamily="18"/>
              </a:rPr>
              <a:t>Un problema ancora maggiore è dato dai miliardi di oggetti di plastica dispersi nel mare. Particolarmente pericolose sono le microplastiche: sono i frammenti di plastica più piccoli di 2 millimetri che vengono ingerite dalle diverse specie marine, entrando direttamente nella catena alimentare fino a noi.</a:t>
            </a:r>
          </a:p>
          <a:p>
            <a:pPr lvl="0">
              <a:lnSpc>
                <a:spcPct val="80000"/>
              </a:lnSpc>
            </a:pPr>
            <a:endParaRPr lang="it-IT" sz="1200">
              <a:latin typeface="Times New Roman" pitchFamily="18"/>
              <a:cs typeface="Times New Roman" pitchFamily="18"/>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pic>
        <p:nvPicPr>
          <p:cNvPr id="2" name="Picture 4" descr="Accadde oggi: l'11 aprile 1991 bruciava la petroliera Haven nel Golfo di  Genova [VIDEO]">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7945121" y="4007924"/>
            <a:ext cx="4165604" cy="2850075"/>
          </a:xfrm>
          <a:prstGeom prst="rect">
            <a:avLst/>
          </a:prstGeom>
          <a:noFill/>
          <a:ln cap="flat">
            <a:noFill/>
          </a:ln>
        </p:spPr>
      </p:pic>
      <p:pic>
        <p:nvPicPr>
          <p:cNvPr id="3" name="Picture 2" descr="Cercasi pretesto per una guerra con lʼIran | the Submarine">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342104" y="4080427"/>
            <a:ext cx="4809012" cy="2705069"/>
          </a:xfrm>
          <a:prstGeom prst="rect">
            <a:avLst/>
          </a:prstGeom>
          <a:noFill/>
          <a:ln cap="flat">
            <a:noFill/>
          </a:ln>
        </p:spPr>
      </p:pic>
      <p:sp>
        <p:nvSpPr>
          <p:cNvPr id="4" name="Segnaposto contenuto 2"/>
          <p:cNvSpPr txBox="1">
            <a:spLocks noGrp="1"/>
          </p:cNvSpPr>
          <p:nvPr>
            <p:ph idx="1"/>
          </p:nvPr>
        </p:nvSpPr>
        <p:spPr>
          <a:xfrm>
            <a:off x="342104" y="243843"/>
            <a:ext cx="11626376" cy="4775197"/>
          </a:xfrm>
        </p:spPr>
        <p:txBody>
          <a:bodyPr/>
          <a:lstStyle/>
          <a:p>
            <a:pPr marL="0" lvl="0" indent="0">
              <a:lnSpc>
                <a:spcPct val="120000"/>
              </a:lnSpc>
              <a:spcBef>
                <a:spcPts val="300"/>
              </a:spcBef>
              <a:buNone/>
            </a:pPr>
            <a:r>
              <a:rPr lang="it-IT" sz="1800" b="1">
                <a:solidFill>
                  <a:srgbClr val="000000"/>
                </a:solidFill>
                <a:latin typeface="Times New Roman" pitchFamily="18"/>
                <a:cs typeface="Times New Roman" pitchFamily="18"/>
              </a:rPr>
              <a:t>L’inquinamento del mare sta diventando un problema serio.</a:t>
            </a:r>
          </a:p>
          <a:p>
            <a:pPr marL="0" lvl="0" indent="0">
              <a:lnSpc>
                <a:spcPct val="120000"/>
              </a:lnSpc>
              <a:spcBef>
                <a:spcPts val="300"/>
              </a:spcBef>
              <a:buNone/>
            </a:pPr>
            <a:r>
              <a:rPr lang="it-IT" sz="1800">
                <a:solidFill>
                  <a:srgbClr val="000000"/>
                </a:solidFill>
                <a:latin typeface="Times New Roman" pitchFamily="18"/>
                <a:cs typeface="Times New Roman" pitchFamily="18"/>
              </a:rPr>
              <a:t>Circa </a:t>
            </a:r>
            <a:r>
              <a:rPr lang="it-IT" sz="1800" b="1">
                <a:solidFill>
                  <a:srgbClr val="000000"/>
                </a:solidFill>
                <a:latin typeface="Times New Roman" pitchFamily="18"/>
                <a:cs typeface="Times New Roman" pitchFamily="18"/>
              </a:rPr>
              <a:t>il 71% della superficie terrestre è ricoperto da acqua</a:t>
            </a:r>
            <a:r>
              <a:rPr lang="it-IT" sz="1800">
                <a:solidFill>
                  <a:srgbClr val="000000"/>
                </a:solidFill>
                <a:latin typeface="Times New Roman" pitchFamily="18"/>
                <a:cs typeface="Times New Roman" pitchFamily="18"/>
              </a:rPr>
              <a:t>: mari, oceani, fiumi, torrenti… Queste acque rappresentano la vita e la sopravvivenza per l’essere umano ma, nonostante questo, l’inquinamento del mare sta diventando un vero e proprio problema non solo per la nostra salute, ma soprattutto per quella del nostro pianeta.</a:t>
            </a:r>
            <a:br>
              <a:rPr lang="it-IT" sz="1800">
                <a:solidFill>
                  <a:srgbClr val="000000"/>
                </a:solidFill>
                <a:latin typeface="Times New Roman" pitchFamily="18"/>
                <a:cs typeface="Times New Roman" pitchFamily="18"/>
              </a:rPr>
            </a:br>
            <a:r>
              <a:rPr lang="it-IT" sz="1800">
                <a:solidFill>
                  <a:srgbClr val="000000"/>
                </a:solidFill>
                <a:latin typeface="Times New Roman" pitchFamily="18"/>
                <a:cs typeface="Times New Roman" pitchFamily="18"/>
              </a:rPr>
              <a:t>                                      </a:t>
            </a:r>
            <a:r>
              <a:rPr lang="it-IT" sz="1800" b="1">
                <a:solidFill>
                  <a:srgbClr val="000000"/>
                </a:solidFill>
                <a:latin typeface="Times New Roman" pitchFamily="18"/>
                <a:cs typeface="Times New Roman" pitchFamily="18"/>
              </a:rPr>
              <a:t>Ma quali sono le cause dell’inquinamento marino?</a:t>
            </a:r>
          </a:p>
          <a:p>
            <a:pPr marL="0" lvl="0" indent="0">
              <a:lnSpc>
                <a:spcPct val="120000"/>
              </a:lnSpc>
              <a:spcBef>
                <a:spcPts val="300"/>
              </a:spcBef>
              <a:buNone/>
            </a:pPr>
            <a:r>
              <a:rPr lang="it-IT" sz="1800">
                <a:solidFill>
                  <a:srgbClr val="000000"/>
                </a:solidFill>
                <a:latin typeface="Times New Roman" pitchFamily="18"/>
                <a:cs typeface="Times New Roman" pitchFamily="18"/>
              </a:rPr>
              <a:t>Le cause, purtroppo, sono davvero molte. Secondo uno studio di </a:t>
            </a:r>
            <a:r>
              <a:rPr lang="it-IT" sz="1800" b="1" i="1">
                <a:solidFill>
                  <a:srgbClr val="000000"/>
                </a:solidFill>
                <a:latin typeface="Times New Roman" pitchFamily="18"/>
                <a:cs typeface="Times New Roman" pitchFamily="18"/>
              </a:rPr>
              <a:t>Science Advances</a:t>
            </a:r>
            <a:r>
              <a:rPr lang="it-IT" sz="1800">
                <a:solidFill>
                  <a:srgbClr val="000000"/>
                </a:solidFill>
                <a:latin typeface="Times New Roman" pitchFamily="18"/>
                <a:cs typeface="Times New Roman" pitchFamily="18"/>
              </a:rPr>
              <a:t>, negli ultimi anni la produzione di </a:t>
            </a:r>
            <a:r>
              <a:rPr lang="it-IT" sz="1800" b="1">
                <a:solidFill>
                  <a:srgbClr val="000000"/>
                </a:solidFill>
                <a:latin typeface="Times New Roman" pitchFamily="18"/>
                <a:cs typeface="Times New Roman" pitchFamily="18"/>
              </a:rPr>
              <a:t>plastica</a:t>
            </a:r>
            <a:r>
              <a:rPr lang="it-IT" sz="1800">
                <a:solidFill>
                  <a:srgbClr val="000000"/>
                </a:solidFill>
                <a:latin typeface="Times New Roman" pitchFamily="18"/>
                <a:cs typeface="Times New Roman" pitchFamily="18"/>
              </a:rPr>
              <a:t> è aumentata di circa 20 tonnellate nel mondo: di queste solo il 20% viene correttamente riciclata, mentre la restante parte spesso viene </a:t>
            </a:r>
            <a:r>
              <a:rPr lang="it-IT" sz="1800" b="1">
                <a:solidFill>
                  <a:srgbClr val="000000"/>
                </a:solidFill>
                <a:latin typeface="Times New Roman" pitchFamily="18"/>
                <a:cs typeface="Times New Roman" pitchFamily="18"/>
              </a:rPr>
              <a:t>depositata nelle acque del mare</a:t>
            </a:r>
            <a:r>
              <a:rPr lang="it-IT" sz="1800">
                <a:solidFill>
                  <a:srgbClr val="000000"/>
                </a:solidFill>
                <a:latin typeface="Times New Roman" pitchFamily="18"/>
                <a:cs typeface="Times New Roman" pitchFamily="18"/>
              </a:rPr>
              <a:t> diventando terribilmente dannosa in particolar modo per le specie marine che, scambiandola per frammenti di cibo, la ingurgitano e rischiano seriamente di morire soffocati.</a:t>
            </a:r>
            <a:br>
              <a:rPr lang="it-IT" sz="1800">
                <a:solidFill>
                  <a:srgbClr val="000000"/>
                </a:solidFill>
                <a:latin typeface="Times New Roman" pitchFamily="18"/>
                <a:cs typeface="Times New Roman" pitchFamily="18"/>
              </a:rPr>
            </a:br>
            <a:r>
              <a:rPr lang="it-IT" sz="1800">
                <a:solidFill>
                  <a:srgbClr val="000000"/>
                </a:solidFill>
                <a:latin typeface="Times New Roman" pitchFamily="18"/>
                <a:cs typeface="Times New Roman" pitchFamily="18"/>
              </a:rPr>
              <a:t>Tra le altre principali fonti di inquinamento idrico troviamo anche il </a:t>
            </a:r>
            <a:r>
              <a:rPr lang="it-IT" sz="1800" b="1">
                <a:solidFill>
                  <a:srgbClr val="000000"/>
                </a:solidFill>
                <a:latin typeface="Times New Roman" pitchFamily="18"/>
                <a:cs typeface="Times New Roman" pitchFamily="18"/>
              </a:rPr>
              <a:t>petrolio</a:t>
            </a:r>
            <a:r>
              <a:rPr lang="it-IT" sz="1800">
                <a:solidFill>
                  <a:srgbClr val="000000"/>
                </a:solidFill>
                <a:latin typeface="Times New Roman" pitchFamily="18"/>
                <a:cs typeface="Times New Roman" pitchFamily="18"/>
              </a:rPr>
              <a:t>, causa anche di veri e propri disastri ambientali. Infatti, sempre più spesso ascoltiamo notizie di incidenti tra petroliere </a:t>
            </a:r>
            <a:r>
              <a:rPr lang="it-IT" sz="1800">
                <a:solidFill>
                  <a:srgbClr val="FFFFFF"/>
                </a:solidFill>
                <a:latin typeface="Times New Roman" pitchFamily="18"/>
                <a:cs typeface="Times New Roman" pitchFamily="18"/>
              </a:rPr>
              <a:t>che portano al riversamento </a:t>
            </a:r>
            <a:r>
              <a:rPr lang="it-IT" sz="1800" b="1">
                <a:solidFill>
                  <a:srgbClr val="000000"/>
                </a:solidFill>
                <a:latin typeface="Times New Roman" pitchFamily="18"/>
                <a:cs typeface="Times New Roman" pitchFamily="18"/>
              </a:rPr>
              <a:t>in mare di </a:t>
            </a:r>
            <a:r>
              <a:rPr lang="it-IT" sz="1800">
                <a:solidFill>
                  <a:srgbClr val="000000"/>
                </a:solidFill>
                <a:latin typeface="Times New Roman" pitchFamily="18"/>
                <a:cs typeface="Times New Roman" pitchFamily="18"/>
              </a:rPr>
              <a:t>un’ingente quantità di petrolio, davvero pericolosissima per la salute del pianeta.</a:t>
            </a:r>
            <a:br>
              <a:rPr lang="it-IT" sz="1800">
                <a:solidFill>
                  <a:srgbClr val="000000"/>
                </a:solidFill>
                <a:latin typeface="Times New Roman" pitchFamily="18"/>
                <a:cs typeface="Times New Roman" pitchFamily="18"/>
              </a:rPr>
            </a:br>
            <a:endParaRPr lang="it-IT" sz="18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pic>
        <p:nvPicPr>
          <p:cNvPr id="2" name="Picture 4" descr="Liquami di fogna a Cosenza, l'acqua finisce nel Crati: a rischio un muro  sulla strada principale - Gazzetta del Sud">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rot="20335132">
            <a:off x="405374" y="4060693"/>
            <a:ext cx="3183712" cy="2121142"/>
          </a:xfrm>
          <a:prstGeom prst="rect">
            <a:avLst/>
          </a:prstGeom>
          <a:noFill/>
          <a:ln cap="flat">
            <a:noFill/>
          </a:ln>
        </p:spPr>
      </p:pic>
      <p:sp>
        <p:nvSpPr>
          <p:cNvPr id="3" name="Segnaposto contenuto 2"/>
          <p:cNvSpPr txBox="1">
            <a:spLocks noGrp="1"/>
          </p:cNvSpPr>
          <p:nvPr>
            <p:ph idx="1"/>
          </p:nvPr>
        </p:nvSpPr>
        <p:spPr>
          <a:xfrm>
            <a:off x="386077" y="477517"/>
            <a:ext cx="11399523" cy="3414433"/>
          </a:xfrm>
        </p:spPr>
        <p:txBody>
          <a:bodyPr/>
          <a:lstStyle/>
          <a:p>
            <a:pPr marL="0" lvl="0" indent="0">
              <a:lnSpc>
                <a:spcPct val="110000"/>
              </a:lnSpc>
              <a:spcBef>
                <a:spcPts val="300"/>
              </a:spcBef>
              <a:buNone/>
            </a:pPr>
            <a:r>
              <a:rPr lang="it-IT" sz="2300" b="1">
                <a:solidFill>
                  <a:srgbClr val="000000"/>
                </a:solidFill>
                <a:latin typeface="Times New Roman" pitchFamily="18"/>
                <a:cs typeface="Times New Roman" pitchFamily="18"/>
              </a:rPr>
              <a:t>Anche gli scarichi industriali colpiscono moltissimo la salute delle acque marine. </a:t>
            </a:r>
          </a:p>
          <a:p>
            <a:pPr marL="0" lvl="0" indent="0">
              <a:lnSpc>
                <a:spcPct val="110000"/>
              </a:lnSpc>
              <a:spcBef>
                <a:spcPts val="300"/>
              </a:spcBef>
              <a:buNone/>
            </a:pPr>
            <a:r>
              <a:rPr lang="it-IT" sz="1900">
                <a:solidFill>
                  <a:srgbClr val="000000"/>
                </a:solidFill>
                <a:latin typeface="Times New Roman" pitchFamily="18"/>
                <a:cs typeface="Times New Roman" pitchFamily="18"/>
              </a:rPr>
              <a:t>Questo avviene principalmente nei Paesi in via di sviluppo dove non vi è nessun controllo in questo senso: nella totale illegalità vengono scaricate diverse sostanze in mare, come solfati, metalli pesanti e solventi. Queste sostanze portano alla morte dei pesci oltre ad un serio rischio per la salute umana.</a:t>
            </a:r>
            <a:br>
              <a:rPr lang="it-IT" sz="1900">
                <a:solidFill>
                  <a:srgbClr val="000000"/>
                </a:solidFill>
                <a:latin typeface="Times New Roman" pitchFamily="18"/>
                <a:cs typeface="Times New Roman" pitchFamily="18"/>
              </a:rPr>
            </a:br>
            <a:r>
              <a:rPr lang="it-IT" sz="1900">
                <a:solidFill>
                  <a:srgbClr val="000000"/>
                </a:solidFill>
                <a:latin typeface="Times New Roman" pitchFamily="18"/>
                <a:cs typeface="Times New Roman" pitchFamily="18"/>
              </a:rPr>
              <a:t>Infine, il mare subisce l’inquinamento non solo delle sostanze chimiche, ma anche di quelle </a:t>
            </a:r>
            <a:r>
              <a:rPr lang="it-IT" sz="1900" b="1">
                <a:solidFill>
                  <a:srgbClr val="000000"/>
                </a:solidFill>
                <a:latin typeface="Times New Roman" pitchFamily="18"/>
                <a:cs typeface="Times New Roman" pitchFamily="18"/>
              </a:rPr>
              <a:t>biologiche</a:t>
            </a:r>
            <a:r>
              <a:rPr lang="it-IT" sz="1900">
                <a:solidFill>
                  <a:srgbClr val="000000"/>
                </a:solidFill>
                <a:latin typeface="Times New Roman" pitchFamily="18"/>
                <a:cs typeface="Times New Roman" pitchFamily="18"/>
              </a:rPr>
              <a:t>, come quelle relative ai </a:t>
            </a:r>
            <a:r>
              <a:rPr lang="it-IT" sz="1900" b="1">
                <a:solidFill>
                  <a:srgbClr val="000000"/>
                </a:solidFill>
                <a:latin typeface="Times New Roman" pitchFamily="18"/>
                <a:cs typeface="Times New Roman" pitchFamily="18"/>
              </a:rPr>
              <a:t>liquami fognari</a:t>
            </a:r>
            <a:r>
              <a:rPr lang="it-IT" sz="1900">
                <a:solidFill>
                  <a:srgbClr val="000000"/>
                </a:solidFill>
                <a:latin typeface="Times New Roman" pitchFamily="18"/>
                <a:cs typeface="Times New Roman" pitchFamily="18"/>
              </a:rPr>
              <a:t>. Infatti, soprattutto in Occidente, tutti gli scarichi riversati da corsi d’acqua interni del nostro territorio, portano al riversamento di liquami ma anche di sostanze chimiche come liquidi igienici, detersivi e carta, solo per citarne alcuni. Non rispettando le norme, spesso anche gli allevamenti animali ed i loro scarichi portano alla distruzione del benessere delle acque del nostro pianeta.</a:t>
            </a:r>
          </a:p>
          <a:p>
            <a:pPr lvl="0">
              <a:lnSpc>
                <a:spcPct val="90000"/>
              </a:lnSpc>
            </a:pPr>
            <a:endParaRPr lang="it-IT"/>
          </a:p>
        </p:txBody>
      </p:sp>
      <p:pic>
        <p:nvPicPr>
          <p:cNvPr id="4" name="Picture 2" descr="Scarichi industriali: il reato è istantaneo – Asint srl">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rot="20665190">
            <a:off x="8686691" y="3807442"/>
            <a:ext cx="3099276" cy="2055854"/>
          </a:xfrm>
          <a:prstGeom prst="rect">
            <a:avLst/>
          </a:prstGeom>
          <a:noFill/>
          <a:ln cap="flat">
            <a:noFill/>
          </a:ln>
        </p:spPr>
      </p:pic>
      <p:pic>
        <p:nvPicPr>
          <p:cNvPr id="5" name="Picture 6" descr="PROGETTO E.D.I.P.O. (ELIMINAZIONE DELLE ISOLE PLASTICHE OCEANICHE) - Home">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3594012" y="3619048"/>
            <a:ext cx="5316303" cy="2992886"/>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pic>
        <p:nvPicPr>
          <p:cNvPr id="2" name="Picture 4" descr="Risultato immagine per pesca nel mare rifiuti">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183830" y="2664881"/>
            <a:ext cx="2162171" cy="1714500"/>
          </a:xfrm>
          <a:prstGeom prst="rect">
            <a:avLst/>
          </a:prstGeom>
          <a:noFill/>
          <a:ln cap="flat">
            <a:noFill/>
          </a:ln>
        </p:spPr>
      </p:pic>
      <p:sp>
        <p:nvSpPr>
          <p:cNvPr id="3" name="Segnaposto contenuto 2"/>
          <p:cNvSpPr txBox="1">
            <a:spLocks noGrp="1"/>
          </p:cNvSpPr>
          <p:nvPr>
            <p:ph idx="1"/>
          </p:nvPr>
        </p:nvSpPr>
        <p:spPr>
          <a:xfrm>
            <a:off x="1026157" y="220233"/>
            <a:ext cx="10556235" cy="2444648"/>
          </a:xfrm>
        </p:spPr>
        <p:txBody>
          <a:bodyPr/>
          <a:lstStyle/>
          <a:p>
            <a:pPr lvl="0">
              <a:spcBef>
                <a:spcPts val="600"/>
              </a:spcBef>
            </a:pPr>
            <a:r>
              <a:rPr lang="it-IT">
                <a:solidFill>
                  <a:srgbClr val="000000"/>
                </a:solidFill>
                <a:latin typeface="Times New Roman" pitchFamily="18"/>
                <a:cs typeface="Times New Roman" pitchFamily="18"/>
              </a:rPr>
              <a:t>Più dell’80% dei rifiuti che popolano i mari d’Europa è plastica. La preoccupazione del mondo scientifico per questo fenomeno ha dato luogo a importanti ricerche sulla distribuzione e sull’impatto dei rifiuti marini. </a:t>
            </a:r>
            <a:endParaRPr lang="it-IT">
              <a:solidFill>
                <a:srgbClr val="FAE5D7"/>
              </a:solidFill>
              <a:latin typeface="Times New Roman" pitchFamily="18"/>
              <a:cs typeface="Times New Roman" pitchFamily="18"/>
            </a:endParaRPr>
          </a:p>
          <a:p>
            <a:pPr lvl="0">
              <a:spcBef>
                <a:spcPts val="600"/>
              </a:spcBef>
            </a:pPr>
            <a:r>
              <a:rPr lang="it-IT">
                <a:solidFill>
                  <a:srgbClr val="000000"/>
                </a:solidFill>
                <a:latin typeface="Times New Roman" pitchFamily="18"/>
                <a:cs typeface="Times New Roman" pitchFamily="18"/>
              </a:rPr>
              <a:t>Per raccogliere i dati necessari all’analisi, il team di ricerca ha integrato modelli regionali e unito sistematicamente dati su tipologie di rifiuti rinvenuti nei grandi ambienti marini a livello globale. Più di 12 milioni di informazioni provenienti da 36 banche dati sono stati standardizzati grazie alla collaborazione con istituti di ricerca e ONG di 10 Paesi.</a:t>
            </a:r>
          </a:p>
        </p:txBody>
      </p:sp>
      <p:sp>
        <p:nvSpPr>
          <p:cNvPr id="4" name="Segnaposto contenuto 2"/>
          <p:cNvSpPr txBox="1"/>
          <p:nvPr/>
        </p:nvSpPr>
        <p:spPr>
          <a:xfrm>
            <a:off x="508004" y="4066638"/>
            <a:ext cx="6827523" cy="2225686"/>
          </a:xfrm>
          <a:prstGeom prst="rect">
            <a:avLst/>
          </a:prstGeom>
          <a:noFill/>
          <a:ln cap="flat">
            <a:noFill/>
          </a:ln>
        </p:spPr>
        <p:txBody>
          <a:bodyPr vert="horz" wrap="square" lIns="91440" tIns="45720" rIns="91440" bIns="45720" anchor="ctr" anchorCtr="0" compatLnSpc="1">
            <a:normAutofit/>
          </a:bodyPr>
          <a:lstStyle/>
          <a:p>
            <a:pPr marL="342900" marR="0" lvl="0" indent="-342900" algn="l" defTabSz="457200" rtl="0" fontAlgn="auto" hangingPunct="1">
              <a:lnSpc>
                <a:spcPct val="90000"/>
              </a:lnSpc>
              <a:spcBef>
                <a:spcPts val="500"/>
              </a:spcBef>
              <a:spcAft>
                <a:spcPts val="600"/>
              </a:spcAft>
              <a:buClr>
                <a:srgbClr val="FFFFFF"/>
              </a:buClr>
              <a:buSzPct val="80000"/>
              <a:buFont typeface="Arial" pitchFamily="34"/>
              <a:buChar char="•"/>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Times New Roman" pitchFamily="18"/>
                <a:cs typeface="Times New Roman" pitchFamily="18"/>
              </a:rPr>
              <a:t>Oltre un quarto dei rifiuti che navigano in </a:t>
            </a:r>
            <a:r>
              <a:rPr lang="it-IT" sz="2000" b="0" i="0" u="none" strike="noStrike" kern="1200" cap="none" spc="0" baseline="0">
                <a:solidFill>
                  <a:srgbClr val="000000"/>
                </a:solidFill>
                <a:uFillTx/>
                <a:latin typeface="Times New Roman" pitchFamily="18"/>
                <a:cs typeface="Times New Roman" pitchFamily="18"/>
                <a:hlinkClick r:id="rId3"/>
              </a:rPr>
              <a:t>mare</a:t>
            </a:r>
            <a:r>
              <a:rPr lang="it-IT" sz="2000" b="0" i="0" u="none" strike="noStrike" kern="1200" cap="none" spc="0" baseline="0">
                <a:solidFill>
                  <a:srgbClr val="000000"/>
                </a:solidFill>
                <a:uFillTx/>
                <a:latin typeface="Times New Roman" pitchFamily="18"/>
                <a:cs typeface="Times New Roman" pitchFamily="18"/>
              </a:rPr>
              <a:t> sono residui da pesca: scarti di materiale industriale o semplici residui di attività amatoriali finiti in acqua per noncuranza, disattenzione o proprio malafede.</a:t>
            </a:r>
          </a:p>
        </p:txBody>
      </p:sp>
      <p:pic>
        <p:nvPicPr>
          <p:cNvPr id="5" name="Picture 2" descr="Un 2018 con meno plastica in Mare - Imperial Bulldog">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7721915" y="3276487"/>
            <a:ext cx="4286249" cy="2905121"/>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pic>
        <p:nvPicPr>
          <p:cNvPr id="2" name="Picture 2" descr="Beach litter &quot; : l'indagine di Legambiente sui rifiuti spiaggiati - Labsus">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5303520" y="0"/>
            <a:ext cx="6888476" cy="5093784"/>
          </a:xfrm>
          <a:prstGeom prst="rect">
            <a:avLst/>
          </a:prstGeom>
          <a:noFill/>
          <a:ln cap="flat">
            <a:noFill/>
          </a:ln>
        </p:spPr>
      </p:pic>
      <p:sp>
        <p:nvSpPr>
          <p:cNvPr id="3" name="Rettangolo 4"/>
          <p:cNvSpPr/>
          <p:nvPr/>
        </p:nvSpPr>
        <p:spPr>
          <a:xfrm>
            <a:off x="5293361" y="3220717"/>
            <a:ext cx="1605284" cy="1869435"/>
          </a:xfrm>
          <a:prstGeom prst="rect">
            <a:avLst/>
          </a:pr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Calibri"/>
            </a:endParaRPr>
          </a:p>
        </p:txBody>
      </p:sp>
      <p:sp>
        <p:nvSpPr>
          <p:cNvPr id="4" name="CasellaDiTesto 3"/>
          <p:cNvSpPr txBox="1"/>
          <p:nvPr/>
        </p:nvSpPr>
        <p:spPr>
          <a:xfrm>
            <a:off x="5293361" y="4875800"/>
            <a:ext cx="6888476" cy="1261881"/>
          </a:xfrm>
          <a:prstGeom prst="rect">
            <a:avLst/>
          </a:prstGeom>
          <a:solidFill>
            <a:srgbClr val="000000"/>
          </a:solid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it-IT" sz="1600" b="0" i="0" u="none" strike="noStrike" kern="1200" cap="none" spc="0" baseline="0">
                <a:solidFill>
                  <a:srgbClr val="FFFFFF"/>
                </a:solidFill>
                <a:uFillTx/>
                <a:latin typeface="Calibri"/>
              </a:rPr>
              <a:t>Rifiuti rete fognaria                                             </a:t>
            </a:r>
            <a:r>
              <a:rPr lang="it-IT" sz="2000" b="0" i="0" u="none" strike="noStrike" kern="1200" cap="none" spc="0" baseline="0">
                <a:solidFill>
                  <a:srgbClr val="FFFFFF"/>
                </a:solidFill>
                <a:uFillTx/>
                <a:latin typeface="Calibri"/>
              </a:rPr>
              <a:t> .  </a:t>
            </a:r>
            <a:r>
              <a:rPr lang="it-IT" sz="1600" b="0" i="0" u="none" strike="noStrike" kern="1200" cap="none" spc="0" baseline="0">
                <a:solidFill>
                  <a:srgbClr val="FFFFFF"/>
                </a:solidFill>
                <a:uFillTx/>
                <a:latin typeface="Calibri"/>
              </a:rPr>
              <a:t>Rifiuti urbani dispersi</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it-IT" sz="1600" b="0" i="0" u="none" strike="noStrike" kern="1200" cap="none" spc="0" baseline="0">
                <a:solidFill>
                  <a:srgbClr val="FFFFFF"/>
                </a:solidFill>
                <a:uFillTx/>
                <a:latin typeface="Calibri"/>
              </a:rPr>
              <a:t>Rifiuti non trattati correttamente                      </a:t>
            </a:r>
            <a:r>
              <a:rPr lang="it-IT" sz="2000" b="0" i="0" u="none" strike="noStrike" kern="1200" cap="none" spc="0" baseline="0">
                <a:solidFill>
                  <a:srgbClr val="FFFFFF"/>
                </a:solidFill>
                <a:uFillTx/>
                <a:latin typeface="Calibri"/>
              </a:rPr>
              <a:t>. </a:t>
            </a:r>
            <a:r>
              <a:rPr lang="it-IT" sz="1600" b="0" i="0" u="none" strike="noStrike" kern="1200" cap="none" spc="0" baseline="0">
                <a:solidFill>
                  <a:srgbClr val="FFFFFF"/>
                </a:solidFill>
                <a:uFillTx/>
                <a:latin typeface="Calibri"/>
              </a:rPr>
              <a:t> Attrezzatura da pesca dispersa</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it-IT" sz="1600" b="0" i="0" u="none" strike="noStrike" kern="1200" cap="none" spc="0" baseline="0">
                <a:solidFill>
                  <a:srgbClr val="FFFFFF"/>
                </a:solidFill>
                <a:uFillTx/>
                <a:latin typeface="Calibri"/>
              </a:rPr>
              <a:t>Rifiuti abbandonati in acqua                               </a:t>
            </a:r>
            <a:r>
              <a:rPr lang="it-IT" sz="2000" b="0" i="0" u="none" strike="noStrike" kern="1200" cap="none" spc="0" baseline="0">
                <a:solidFill>
                  <a:srgbClr val="FFFFFF"/>
                </a:solidFill>
                <a:uFillTx/>
                <a:latin typeface="Calibri"/>
              </a:rPr>
              <a:t>.</a:t>
            </a:r>
            <a:r>
              <a:rPr lang="it-IT" sz="1600" b="0" i="0" u="none" strike="noStrike" kern="1200" cap="none" spc="0" baseline="0">
                <a:solidFill>
                  <a:srgbClr val="FFFFFF"/>
                </a:solidFill>
                <a:uFillTx/>
                <a:latin typeface="Calibri"/>
              </a:rPr>
              <a:t>  Rifiuti abbandonati in spiaggia</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it-IT" sz="1600" b="0" i="0" u="none" strike="noStrike" kern="1200" cap="none" spc="0" baseline="0">
                <a:solidFill>
                  <a:srgbClr val="FFFFFF"/>
                </a:solidFill>
                <a:uFillTx/>
                <a:latin typeface="Calibri"/>
              </a:rPr>
              <a:t>Rifiuti industriali non smaltiti correttamente</a:t>
            </a:r>
          </a:p>
        </p:txBody>
      </p:sp>
      <p:pic>
        <p:nvPicPr>
          <p:cNvPr id="5" name="Picture 4" descr="Presentazione standard di PowerPoint">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71816" y="1584956"/>
            <a:ext cx="5119945" cy="2502054"/>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olo 1"/>
          <p:cNvSpPr txBox="1">
            <a:spLocks noGrp="1"/>
          </p:cNvSpPr>
          <p:nvPr>
            <p:ph type="title"/>
          </p:nvPr>
        </p:nvSpPr>
        <p:spPr>
          <a:xfrm>
            <a:off x="684208" y="721361"/>
            <a:ext cx="10532434" cy="2479761"/>
          </a:xfrm>
        </p:spPr>
        <p:txBody>
          <a:bodyPr/>
          <a:lstStyle/>
          <a:p>
            <a:pPr lvl="0"/>
            <a:r>
              <a:rPr lang="it-IT" sz="2400" b="1" cap="none">
                <a:solidFill>
                  <a:srgbClr val="000000"/>
                </a:solidFill>
                <a:latin typeface="Times New Roman" pitchFamily="18"/>
                <a:cs typeface="Times New Roman" pitchFamily="18"/>
              </a:rPr>
              <a:t>Entro il 2050 il peso della plastica negli oceani supererà quella di tutti i pesci</a:t>
            </a:r>
            <a:br>
              <a:rPr lang="it-IT" sz="2400" b="1" cap="none">
                <a:solidFill>
                  <a:srgbClr val="000000"/>
                </a:solidFill>
                <a:latin typeface="Times New Roman" pitchFamily="18"/>
                <a:cs typeface="Times New Roman" pitchFamily="18"/>
              </a:rPr>
            </a:br>
            <a:r>
              <a:rPr lang="it-IT" sz="2400" cap="none">
                <a:solidFill>
                  <a:srgbClr val="000000"/>
                </a:solidFill>
                <a:latin typeface="Times New Roman" pitchFamily="18"/>
                <a:cs typeface="Times New Roman" pitchFamily="18"/>
              </a:rPr>
              <a:t>e già da alcuni anni si sono formate negli oceani delle </a:t>
            </a:r>
            <a:r>
              <a:rPr lang="it-IT" sz="2400" b="1" cap="none">
                <a:solidFill>
                  <a:srgbClr val="000000"/>
                </a:solidFill>
                <a:latin typeface="Times New Roman" pitchFamily="18"/>
                <a:cs typeface="Times New Roman" pitchFamily="18"/>
              </a:rPr>
              <a:t>isole di plastica : </a:t>
            </a:r>
            <a:r>
              <a:rPr lang="it-IT" sz="2400" cap="none">
                <a:solidFill>
                  <a:srgbClr val="000000"/>
                </a:solidFill>
                <a:latin typeface="Times New Roman" pitchFamily="18"/>
                <a:cs typeface="Times New Roman" pitchFamily="18"/>
              </a:rPr>
              <a:t>isole di enormi quantità di rifiuti, che, una volta finiti in mare, per mezzo delle correnti e delle maree si sono concentrati in un’unica zona</a:t>
            </a:r>
          </a:p>
        </p:txBody>
      </p:sp>
      <p:pic>
        <p:nvPicPr>
          <p:cNvPr id="3" name="Picture 6" descr="Un mondo senza plastica - Sofidel">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rot="21160741">
            <a:off x="533397" y="2985542"/>
            <a:ext cx="3938275" cy="3033311"/>
          </a:xfrm>
          <a:prstGeom prst="rect">
            <a:avLst/>
          </a:prstGeom>
          <a:noFill/>
          <a:ln cap="flat">
            <a:noFill/>
          </a:ln>
        </p:spPr>
      </p:pic>
      <p:pic>
        <p:nvPicPr>
          <p:cNvPr id="4" name="Picture 4" descr="Approvata risoluzione contro l'inquinamento marino da plastica">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4024631" y="3656877"/>
            <a:ext cx="4935217" cy="2778532"/>
          </a:xfrm>
          <a:prstGeom prst="rect">
            <a:avLst/>
          </a:prstGeom>
          <a:noFill/>
          <a:ln cap="flat">
            <a:noFill/>
          </a:ln>
        </p:spPr>
      </p:pic>
      <p:pic>
        <p:nvPicPr>
          <p:cNvPr id="5" name="Picture 2" descr="Greenpeace, tra l'Elba e la Corsica c'è un vortice di plastica">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rot="619001">
            <a:off x="8056878" y="3222218"/>
            <a:ext cx="3677917" cy="2344677"/>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Sezion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390</TotalTime>
  <Words>904</Words>
  <Application>Microsoft Office PowerPoint</Application>
  <PresentationFormat>Widescreen</PresentationFormat>
  <Paragraphs>57</Paragraphs>
  <Slides>16</Slides>
  <Notes>0</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16</vt:i4>
      </vt:variant>
    </vt:vector>
  </HeadingPairs>
  <TitlesOfParts>
    <vt:vector size="25" baseType="lpstr">
      <vt:lpstr>Arial</vt:lpstr>
      <vt:lpstr>Arial Rounded MT Bold</vt:lpstr>
      <vt:lpstr>Calibri</vt:lpstr>
      <vt:lpstr>Cambria</vt:lpstr>
      <vt:lpstr>Century Gothic</vt:lpstr>
      <vt:lpstr>Lora</vt:lpstr>
      <vt:lpstr>Times New Roman</vt:lpstr>
      <vt:lpstr>Wingdings 3</vt:lpstr>
      <vt:lpstr>Sezione</vt:lpstr>
      <vt:lpstr>Il mare</vt:lpstr>
      <vt:lpstr>Presentazione standard di PowerPoint</vt:lpstr>
      <vt:lpstr>Eppure, da qualche tempo la loro protezione sembra esserci… «sfuggita di mano»</vt:lpstr>
      <vt:lpstr>Presentazione standard di PowerPoint</vt:lpstr>
      <vt:lpstr>Presentazione standard di PowerPoint</vt:lpstr>
      <vt:lpstr>Presentazione standard di PowerPoint</vt:lpstr>
      <vt:lpstr>Presentazione standard di PowerPoint</vt:lpstr>
      <vt:lpstr>Presentazione standard di PowerPoint</vt:lpstr>
      <vt:lpstr>Entro il 2050 il peso della plastica negli oceani supererà quella di tutti i pesci e già da alcuni anni si sono formate negli oceani delle isole di plastica : isole di enormi quantità di rifiuti, che, una volta finiti in mare, per mezzo delle correnti e delle maree si sono concentrati in un’unica zona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 mare</dc:title>
  <dc:creator>Gennaro Diodati</dc:creator>
  <cp:lastModifiedBy>User</cp:lastModifiedBy>
  <cp:revision>8</cp:revision>
  <dcterms:created xsi:type="dcterms:W3CDTF">2022-05-20T12:28:40Z</dcterms:created>
  <dcterms:modified xsi:type="dcterms:W3CDTF">2024-05-03T14:50:25Z</dcterms:modified>
</cp:coreProperties>
</file>